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364" r:id="rId2"/>
    <p:sldId id="365" r:id="rId3"/>
    <p:sldId id="366" r:id="rId4"/>
    <p:sldId id="367" r:id="rId5"/>
    <p:sldId id="368" r:id="rId6"/>
    <p:sldId id="369" r:id="rId7"/>
    <p:sldId id="370" r:id="rId8"/>
    <p:sldId id="371" r:id="rId9"/>
    <p:sldId id="372" r:id="rId10"/>
    <p:sldId id="373" r:id="rId11"/>
    <p:sldId id="374" r:id="rId12"/>
    <p:sldId id="376" r:id="rId13"/>
    <p:sldId id="377" r:id="rId14"/>
    <p:sldId id="378" r:id="rId15"/>
    <p:sldId id="379" r:id="rId16"/>
    <p:sldId id="380" r:id="rId17"/>
    <p:sldId id="381" r:id="rId18"/>
    <p:sldId id="382" r:id="rId19"/>
    <p:sldId id="383" r:id="rId20"/>
    <p:sldId id="384" r:id="rId21"/>
    <p:sldId id="385" r:id="rId22"/>
    <p:sldId id="386" r:id="rId23"/>
    <p:sldId id="387" r:id="rId24"/>
    <p:sldId id="388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E4FF"/>
    <a:srgbClr val="215891"/>
    <a:srgbClr val="CCDBFF"/>
    <a:srgbClr val="1B447D"/>
    <a:srgbClr val="6399DE"/>
    <a:srgbClr val="DCF6FF"/>
    <a:srgbClr val="00E302"/>
    <a:srgbClr val="0FA1C3"/>
    <a:srgbClr val="010000"/>
    <a:srgbClr val="1E57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8ED654-554D-364A-9B74-3BFE0577FE71}" v="1805" dt="2022-08-30T20:22:34.6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20" autoAdjust="0"/>
    <p:restoredTop sz="89593" autoAdjust="0"/>
  </p:normalViewPr>
  <p:slideViewPr>
    <p:cSldViewPr snapToGrid="0" snapToObjects="1">
      <p:cViewPr varScale="1">
        <p:scale>
          <a:sx n="98" d="100"/>
          <a:sy n="98" d="100"/>
        </p:scale>
        <p:origin x="172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77" d="100"/>
          <a:sy n="77" d="100"/>
        </p:scale>
        <p:origin x="-3440" y="-7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lker, Pierre" userId="5ec82070-fd5a-4f33-a108-a8f270b163b4" providerId="ADAL" clId="{E18ED654-554D-364A-9B74-3BFE0577FE71}"/>
    <pc:docChg chg="undo custSel addSld delSld modSld">
      <pc:chgData name="Walker, Pierre" userId="5ec82070-fd5a-4f33-a108-a8f270b163b4" providerId="ADAL" clId="{E18ED654-554D-364A-9B74-3BFE0577FE71}" dt="2022-08-30T20:22:37.136" v="5496" actId="478"/>
      <pc:docMkLst>
        <pc:docMk/>
      </pc:docMkLst>
      <pc:sldChg chg="modSp mod">
        <pc:chgData name="Walker, Pierre" userId="5ec82070-fd5a-4f33-a108-a8f270b163b4" providerId="ADAL" clId="{E18ED654-554D-364A-9B74-3BFE0577FE71}" dt="2022-08-25T19:31:35.704" v="46" actId="20577"/>
        <pc:sldMkLst>
          <pc:docMk/>
          <pc:sldMk cId="1780438321" sldId="364"/>
        </pc:sldMkLst>
        <pc:spChg chg="mod">
          <ac:chgData name="Walker, Pierre" userId="5ec82070-fd5a-4f33-a108-a8f270b163b4" providerId="ADAL" clId="{E18ED654-554D-364A-9B74-3BFE0577FE71}" dt="2022-08-25T19:31:35.704" v="46" actId="20577"/>
          <ac:spMkLst>
            <pc:docMk/>
            <pc:sldMk cId="1780438321" sldId="364"/>
            <ac:spMk id="7" creationId="{65F4FFD0-590D-EC56-4F7C-2DBB0E74656E}"/>
          </ac:spMkLst>
        </pc:spChg>
      </pc:sldChg>
      <pc:sldChg chg="modSp mod">
        <pc:chgData name="Walker, Pierre" userId="5ec82070-fd5a-4f33-a108-a8f270b163b4" providerId="ADAL" clId="{E18ED654-554D-364A-9B74-3BFE0577FE71}" dt="2022-08-25T21:47:03.879" v="344" actId="20577"/>
        <pc:sldMkLst>
          <pc:docMk/>
          <pc:sldMk cId="4141028454" sldId="365"/>
        </pc:sldMkLst>
        <pc:spChg chg="mod">
          <ac:chgData name="Walker, Pierre" userId="5ec82070-fd5a-4f33-a108-a8f270b163b4" providerId="ADAL" clId="{E18ED654-554D-364A-9B74-3BFE0577FE71}" dt="2022-08-25T21:47:03.879" v="344" actId="20577"/>
          <ac:spMkLst>
            <pc:docMk/>
            <pc:sldMk cId="4141028454" sldId="365"/>
            <ac:spMk id="3" creationId="{3EE6E6B6-5CA5-F662-72EF-7D2A45172B54}"/>
          </ac:spMkLst>
        </pc:spChg>
      </pc:sldChg>
      <pc:sldChg chg="addSp delSp modSp add mod">
        <pc:chgData name="Walker, Pierre" userId="5ec82070-fd5a-4f33-a108-a8f270b163b4" providerId="ADAL" clId="{E18ED654-554D-364A-9B74-3BFE0577FE71}" dt="2022-08-30T20:21:44.880" v="5486" actId="478"/>
        <pc:sldMkLst>
          <pc:docMk/>
          <pc:sldMk cId="1261984282" sldId="366"/>
        </pc:sldMkLst>
        <pc:spChg chg="mod">
          <ac:chgData name="Walker, Pierre" userId="5ec82070-fd5a-4f33-a108-a8f270b163b4" providerId="ADAL" clId="{E18ED654-554D-364A-9B74-3BFE0577FE71}" dt="2022-08-25T21:48:41.925" v="548" actId="20577"/>
          <ac:spMkLst>
            <pc:docMk/>
            <pc:sldMk cId="1261984282" sldId="366"/>
            <ac:spMk id="3" creationId="{3EE6E6B6-5CA5-F662-72EF-7D2A45172B54}"/>
          </ac:spMkLst>
        </pc:spChg>
        <pc:picChg chg="add del mod">
          <ac:chgData name="Walker, Pierre" userId="5ec82070-fd5a-4f33-a108-a8f270b163b4" providerId="ADAL" clId="{E18ED654-554D-364A-9B74-3BFE0577FE71}" dt="2022-08-30T20:21:44.880" v="5486" actId="478"/>
          <ac:picMkLst>
            <pc:docMk/>
            <pc:sldMk cId="1261984282" sldId="366"/>
            <ac:picMk id="7" creationId="{DB00EF86-5509-3718-54F3-C6A9D8015237}"/>
          </ac:picMkLst>
        </pc:picChg>
        <pc:picChg chg="add mod">
          <ac:chgData name="Walker, Pierre" userId="5ec82070-fd5a-4f33-a108-a8f270b163b4" providerId="ADAL" clId="{E18ED654-554D-364A-9B74-3BFE0577FE71}" dt="2022-08-30T20:21:43.853" v="5485" actId="167"/>
          <ac:picMkLst>
            <pc:docMk/>
            <pc:sldMk cId="1261984282" sldId="366"/>
            <ac:picMk id="8" creationId="{51360895-6151-299E-81C0-28E7C5039F09}"/>
          </ac:picMkLst>
        </pc:picChg>
      </pc:sldChg>
      <pc:sldChg chg="delSp modSp add mod">
        <pc:chgData name="Walker, Pierre" userId="5ec82070-fd5a-4f33-a108-a8f270b163b4" providerId="ADAL" clId="{E18ED654-554D-364A-9B74-3BFE0577FE71}" dt="2022-08-25T21:51:52.459" v="751" actId="1076"/>
        <pc:sldMkLst>
          <pc:docMk/>
          <pc:sldMk cId="1539113419" sldId="367"/>
        </pc:sldMkLst>
        <pc:spChg chg="mod">
          <ac:chgData name="Walker, Pierre" userId="5ec82070-fd5a-4f33-a108-a8f270b163b4" providerId="ADAL" clId="{E18ED654-554D-364A-9B74-3BFE0577FE71}" dt="2022-08-25T21:48:55.380" v="554" actId="20577"/>
          <ac:spMkLst>
            <pc:docMk/>
            <pc:sldMk cId="1539113419" sldId="367"/>
            <ac:spMk id="2" creationId="{2A505157-82C7-7351-F7FB-74F34DDAC9C8}"/>
          </ac:spMkLst>
        </pc:spChg>
        <pc:spChg chg="mod">
          <ac:chgData name="Walker, Pierre" userId="5ec82070-fd5a-4f33-a108-a8f270b163b4" providerId="ADAL" clId="{E18ED654-554D-364A-9B74-3BFE0577FE71}" dt="2022-08-25T21:51:52.459" v="751" actId="1076"/>
          <ac:spMkLst>
            <pc:docMk/>
            <pc:sldMk cId="1539113419" sldId="367"/>
            <ac:spMk id="3" creationId="{3EE6E6B6-5CA5-F662-72EF-7D2A45172B54}"/>
          </ac:spMkLst>
        </pc:spChg>
        <pc:picChg chg="del">
          <ac:chgData name="Walker, Pierre" userId="5ec82070-fd5a-4f33-a108-a8f270b163b4" providerId="ADAL" clId="{E18ED654-554D-364A-9B74-3BFE0577FE71}" dt="2022-08-25T21:48:56.844" v="555" actId="478"/>
          <ac:picMkLst>
            <pc:docMk/>
            <pc:sldMk cId="1539113419" sldId="367"/>
            <ac:picMk id="7" creationId="{DB00EF86-5509-3718-54F3-C6A9D8015237}"/>
          </ac:picMkLst>
        </pc:picChg>
      </pc:sldChg>
      <pc:sldChg chg="addSp delSp modSp add mod">
        <pc:chgData name="Walker, Pierre" userId="5ec82070-fd5a-4f33-a108-a8f270b163b4" providerId="ADAL" clId="{E18ED654-554D-364A-9B74-3BFE0577FE71}" dt="2022-08-25T21:54:50.728" v="965" actId="1076"/>
        <pc:sldMkLst>
          <pc:docMk/>
          <pc:sldMk cId="1481576008" sldId="368"/>
        </pc:sldMkLst>
        <pc:spChg chg="mod">
          <ac:chgData name="Walker, Pierre" userId="5ec82070-fd5a-4f33-a108-a8f270b163b4" providerId="ADAL" clId="{E18ED654-554D-364A-9B74-3BFE0577FE71}" dt="2022-08-25T21:52:07.340" v="763" actId="20577"/>
          <ac:spMkLst>
            <pc:docMk/>
            <pc:sldMk cId="1481576008" sldId="368"/>
            <ac:spMk id="2" creationId="{2A505157-82C7-7351-F7FB-74F34DDAC9C8}"/>
          </ac:spMkLst>
        </pc:spChg>
        <pc:spChg chg="mod">
          <ac:chgData name="Walker, Pierre" userId="5ec82070-fd5a-4f33-a108-a8f270b163b4" providerId="ADAL" clId="{E18ED654-554D-364A-9B74-3BFE0577FE71}" dt="2022-08-25T21:54:43.444" v="962" actId="20577"/>
          <ac:spMkLst>
            <pc:docMk/>
            <pc:sldMk cId="1481576008" sldId="368"/>
            <ac:spMk id="3" creationId="{3EE6E6B6-5CA5-F662-72EF-7D2A45172B54}"/>
          </ac:spMkLst>
        </pc:spChg>
        <pc:spChg chg="add del mod">
          <ac:chgData name="Walker, Pierre" userId="5ec82070-fd5a-4f33-a108-a8f270b163b4" providerId="ADAL" clId="{E18ED654-554D-364A-9B74-3BFE0577FE71}" dt="2022-08-25T21:53:55.281" v="848"/>
          <ac:spMkLst>
            <pc:docMk/>
            <pc:sldMk cId="1481576008" sldId="368"/>
            <ac:spMk id="6" creationId="{1F481A04-C175-6BE0-77B1-AE0FBCE435BC}"/>
          </ac:spMkLst>
        </pc:spChg>
        <pc:picChg chg="add mod">
          <ac:chgData name="Walker, Pierre" userId="5ec82070-fd5a-4f33-a108-a8f270b163b4" providerId="ADAL" clId="{E18ED654-554D-364A-9B74-3BFE0577FE71}" dt="2022-08-25T21:54:50.728" v="965" actId="1076"/>
          <ac:picMkLst>
            <pc:docMk/>
            <pc:sldMk cId="1481576008" sldId="368"/>
            <ac:picMk id="8" creationId="{2D858955-3043-CEA6-911F-40C4CA19681F}"/>
          </ac:picMkLst>
        </pc:picChg>
      </pc:sldChg>
      <pc:sldChg chg="addSp delSp modSp add mod">
        <pc:chgData name="Walker, Pierre" userId="5ec82070-fd5a-4f33-a108-a8f270b163b4" providerId="ADAL" clId="{E18ED654-554D-364A-9B74-3BFE0577FE71}" dt="2022-08-25T21:57:26.645" v="1290" actId="20577"/>
        <pc:sldMkLst>
          <pc:docMk/>
          <pc:sldMk cId="3689846389" sldId="369"/>
        </pc:sldMkLst>
        <pc:spChg chg="mod">
          <ac:chgData name="Walker, Pierre" userId="5ec82070-fd5a-4f33-a108-a8f270b163b4" providerId="ADAL" clId="{E18ED654-554D-364A-9B74-3BFE0577FE71}" dt="2022-08-25T21:54:56.839" v="976" actId="20577"/>
          <ac:spMkLst>
            <pc:docMk/>
            <pc:sldMk cId="3689846389" sldId="369"/>
            <ac:spMk id="2" creationId="{2A505157-82C7-7351-F7FB-74F34DDAC9C8}"/>
          </ac:spMkLst>
        </pc:spChg>
        <pc:spChg chg="mod">
          <ac:chgData name="Walker, Pierre" userId="5ec82070-fd5a-4f33-a108-a8f270b163b4" providerId="ADAL" clId="{E18ED654-554D-364A-9B74-3BFE0577FE71}" dt="2022-08-25T21:57:26.645" v="1290" actId="20577"/>
          <ac:spMkLst>
            <pc:docMk/>
            <pc:sldMk cId="3689846389" sldId="369"/>
            <ac:spMk id="3" creationId="{3EE6E6B6-5CA5-F662-72EF-7D2A45172B54}"/>
          </ac:spMkLst>
        </pc:spChg>
        <pc:picChg chg="add mod modCrop">
          <ac:chgData name="Walker, Pierre" userId="5ec82070-fd5a-4f33-a108-a8f270b163b4" providerId="ADAL" clId="{E18ED654-554D-364A-9B74-3BFE0577FE71}" dt="2022-08-25T21:55:52.505" v="1071" actId="1076"/>
          <ac:picMkLst>
            <pc:docMk/>
            <pc:sldMk cId="3689846389" sldId="369"/>
            <ac:picMk id="7" creationId="{6CE985D6-1959-122A-16A5-B86ADAAA2E83}"/>
          </ac:picMkLst>
        </pc:picChg>
        <pc:picChg chg="del">
          <ac:chgData name="Walker, Pierre" userId="5ec82070-fd5a-4f33-a108-a8f270b163b4" providerId="ADAL" clId="{E18ED654-554D-364A-9B74-3BFE0577FE71}" dt="2022-08-25T21:54:06.348" v="851" actId="478"/>
          <ac:picMkLst>
            <pc:docMk/>
            <pc:sldMk cId="3689846389" sldId="369"/>
            <ac:picMk id="8" creationId="{2D858955-3043-CEA6-911F-40C4CA19681F}"/>
          </ac:picMkLst>
        </pc:picChg>
      </pc:sldChg>
      <pc:sldChg chg="delSp modSp add mod">
        <pc:chgData name="Walker, Pierre" userId="5ec82070-fd5a-4f33-a108-a8f270b163b4" providerId="ADAL" clId="{E18ED654-554D-364A-9B74-3BFE0577FE71}" dt="2022-08-25T21:59:50.986" v="1657" actId="242"/>
        <pc:sldMkLst>
          <pc:docMk/>
          <pc:sldMk cId="2952998437" sldId="370"/>
        </pc:sldMkLst>
        <pc:spChg chg="mod">
          <ac:chgData name="Walker, Pierre" userId="5ec82070-fd5a-4f33-a108-a8f270b163b4" providerId="ADAL" clId="{E18ED654-554D-364A-9B74-3BFE0577FE71}" dt="2022-08-25T21:59:50.986" v="1657" actId="242"/>
          <ac:spMkLst>
            <pc:docMk/>
            <pc:sldMk cId="2952998437" sldId="370"/>
            <ac:spMk id="3" creationId="{3EE6E6B6-5CA5-F662-72EF-7D2A45172B54}"/>
          </ac:spMkLst>
        </pc:spChg>
        <pc:picChg chg="del">
          <ac:chgData name="Walker, Pierre" userId="5ec82070-fd5a-4f33-a108-a8f270b163b4" providerId="ADAL" clId="{E18ED654-554D-364A-9B74-3BFE0577FE71}" dt="2022-08-25T21:57:31.509" v="1292" actId="478"/>
          <ac:picMkLst>
            <pc:docMk/>
            <pc:sldMk cId="2952998437" sldId="370"/>
            <ac:picMk id="7" creationId="{6CE985D6-1959-122A-16A5-B86ADAAA2E83}"/>
          </ac:picMkLst>
        </pc:picChg>
      </pc:sldChg>
      <pc:sldChg chg="modSp add mod">
        <pc:chgData name="Walker, Pierre" userId="5ec82070-fd5a-4f33-a108-a8f270b163b4" providerId="ADAL" clId="{E18ED654-554D-364A-9B74-3BFE0577FE71}" dt="2022-08-25T22:02:01.251" v="1925" actId="20577"/>
        <pc:sldMkLst>
          <pc:docMk/>
          <pc:sldMk cId="537733304" sldId="371"/>
        </pc:sldMkLst>
        <pc:spChg chg="mod">
          <ac:chgData name="Walker, Pierre" userId="5ec82070-fd5a-4f33-a108-a8f270b163b4" providerId="ADAL" clId="{E18ED654-554D-364A-9B74-3BFE0577FE71}" dt="2022-08-25T22:02:01.251" v="1925" actId="20577"/>
          <ac:spMkLst>
            <pc:docMk/>
            <pc:sldMk cId="537733304" sldId="371"/>
            <ac:spMk id="3" creationId="{3EE6E6B6-5CA5-F662-72EF-7D2A45172B54}"/>
          </ac:spMkLst>
        </pc:spChg>
      </pc:sldChg>
      <pc:sldChg chg="addSp modSp add mod">
        <pc:chgData name="Walker, Pierre" userId="5ec82070-fd5a-4f33-a108-a8f270b163b4" providerId="ADAL" clId="{E18ED654-554D-364A-9B74-3BFE0577FE71}" dt="2022-08-25T22:05:54.765" v="2062" actId="1076"/>
        <pc:sldMkLst>
          <pc:docMk/>
          <pc:sldMk cId="2930096755" sldId="372"/>
        </pc:sldMkLst>
        <pc:spChg chg="mod">
          <ac:chgData name="Walker, Pierre" userId="5ec82070-fd5a-4f33-a108-a8f270b163b4" providerId="ADAL" clId="{E18ED654-554D-364A-9B74-3BFE0577FE71}" dt="2022-08-25T22:03:39.374" v="2060"/>
          <ac:spMkLst>
            <pc:docMk/>
            <pc:sldMk cId="2930096755" sldId="372"/>
            <ac:spMk id="3" creationId="{3EE6E6B6-5CA5-F662-72EF-7D2A45172B54}"/>
          </ac:spMkLst>
        </pc:spChg>
        <pc:spChg chg="add mod">
          <ac:chgData name="Walker, Pierre" userId="5ec82070-fd5a-4f33-a108-a8f270b163b4" providerId="ADAL" clId="{E18ED654-554D-364A-9B74-3BFE0577FE71}" dt="2022-08-25T22:05:54.765" v="2062" actId="1076"/>
          <ac:spMkLst>
            <pc:docMk/>
            <pc:sldMk cId="2930096755" sldId="372"/>
            <ac:spMk id="6" creationId="{C7937553-D1AA-7C9A-F893-4CC62CAF81BB}"/>
          </ac:spMkLst>
        </pc:spChg>
      </pc:sldChg>
      <pc:sldChg chg="modSp add mod">
        <pc:chgData name="Walker, Pierre" userId="5ec82070-fd5a-4f33-a108-a8f270b163b4" providerId="ADAL" clId="{E18ED654-554D-364A-9B74-3BFE0577FE71}" dt="2022-08-25T22:07:01.971" v="2213" actId="20577"/>
        <pc:sldMkLst>
          <pc:docMk/>
          <pc:sldMk cId="1405598216" sldId="373"/>
        </pc:sldMkLst>
        <pc:spChg chg="mod">
          <ac:chgData name="Walker, Pierre" userId="5ec82070-fd5a-4f33-a108-a8f270b163b4" providerId="ADAL" clId="{E18ED654-554D-364A-9B74-3BFE0577FE71}" dt="2022-08-25T22:07:01.971" v="2213" actId="20577"/>
          <ac:spMkLst>
            <pc:docMk/>
            <pc:sldMk cId="1405598216" sldId="373"/>
            <ac:spMk id="3" creationId="{3EE6E6B6-5CA5-F662-72EF-7D2A45172B54}"/>
          </ac:spMkLst>
        </pc:spChg>
        <pc:spChg chg="mod">
          <ac:chgData name="Walker, Pierre" userId="5ec82070-fd5a-4f33-a108-a8f270b163b4" providerId="ADAL" clId="{E18ED654-554D-364A-9B74-3BFE0577FE71}" dt="2022-08-25T22:06:53.974" v="2183" actId="1076"/>
          <ac:spMkLst>
            <pc:docMk/>
            <pc:sldMk cId="1405598216" sldId="373"/>
            <ac:spMk id="6" creationId="{C7937553-D1AA-7C9A-F893-4CC62CAF81BB}"/>
          </ac:spMkLst>
        </pc:spChg>
      </pc:sldChg>
      <pc:sldChg chg="delSp modSp add mod">
        <pc:chgData name="Walker, Pierre" userId="5ec82070-fd5a-4f33-a108-a8f270b163b4" providerId="ADAL" clId="{E18ED654-554D-364A-9B74-3BFE0577FE71}" dt="2022-08-25T22:16:45.845" v="2691" actId="113"/>
        <pc:sldMkLst>
          <pc:docMk/>
          <pc:sldMk cId="4041842718" sldId="374"/>
        </pc:sldMkLst>
        <pc:spChg chg="mod">
          <ac:chgData name="Walker, Pierre" userId="5ec82070-fd5a-4f33-a108-a8f270b163b4" providerId="ADAL" clId="{E18ED654-554D-364A-9B74-3BFE0577FE71}" dt="2022-08-25T22:13:57.853" v="2222" actId="20577"/>
          <ac:spMkLst>
            <pc:docMk/>
            <pc:sldMk cId="4041842718" sldId="374"/>
            <ac:spMk id="2" creationId="{2A505157-82C7-7351-F7FB-74F34DDAC9C8}"/>
          </ac:spMkLst>
        </pc:spChg>
        <pc:spChg chg="mod">
          <ac:chgData name="Walker, Pierre" userId="5ec82070-fd5a-4f33-a108-a8f270b163b4" providerId="ADAL" clId="{E18ED654-554D-364A-9B74-3BFE0577FE71}" dt="2022-08-25T22:16:45.845" v="2691" actId="113"/>
          <ac:spMkLst>
            <pc:docMk/>
            <pc:sldMk cId="4041842718" sldId="374"/>
            <ac:spMk id="3" creationId="{3EE6E6B6-5CA5-F662-72EF-7D2A45172B54}"/>
          </ac:spMkLst>
        </pc:spChg>
        <pc:spChg chg="del">
          <ac:chgData name="Walker, Pierre" userId="5ec82070-fd5a-4f33-a108-a8f270b163b4" providerId="ADAL" clId="{E18ED654-554D-364A-9B74-3BFE0577FE71}" dt="2022-08-25T22:13:59.211" v="2223" actId="478"/>
          <ac:spMkLst>
            <pc:docMk/>
            <pc:sldMk cId="4041842718" sldId="374"/>
            <ac:spMk id="6" creationId="{C7937553-D1AA-7C9A-F893-4CC62CAF81BB}"/>
          </ac:spMkLst>
        </pc:spChg>
      </pc:sldChg>
      <pc:sldChg chg="modSp add del">
        <pc:chgData name="Walker, Pierre" userId="5ec82070-fd5a-4f33-a108-a8f270b163b4" providerId="ADAL" clId="{E18ED654-554D-364A-9B74-3BFE0577FE71}" dt="2022-08-25T22:32:57.798" v="3550" actId="2696"/>
        <pc:sldMkLst>
          <pc:docMk/>
          <pc:sldMk cId="3109535496" sldId="375"/>
        </pc:sldMkLst>
        <pc:spChg chg="mod">
          <ac:chgData name="Walker, Pierre" userId="5ec82070-fd5a-4f33-a108-a8f270b163b4" providerId="ADAL" clId="{E18ED654-554D-364A-9B74-3BFE0577FE71}" dt="2022-08-25T22:17:40.190" v="2722" actId="20577"/>
          <ac:spMkLst>
            <pc:docMk/>
            <pc:sldMk cId="3109535496" sldId="375"/>
            <ac:spMk id="3" creationId="{3EE6E6B6-5CA5-F662-72EF-7D2A45172B54}"/>
          </ac:spMkLst>
        </pc:spChg>
      </pc:sldChg>
      <pc:sldChg chg="modSp add mod">
        <pc:chgData name="Walker, Pierre" userId="5ec82070-fd5a-4f33-a108-a8f270b163b4" providerId="ADAL" clId="{E18ED654-554D-364A-9B74-3BFE0577FE71}" dt="2022-08-25T22:18:40.666" v="2851"/>
        <pc:sldMkLst>
          <pc:docMk/>
          <pc:sldMk cId="1334977251" sldId="376"/>
        </pc:sldMkLst>
        <pc:spChg chg="mod">
          <ac:chgData name="Walker, Pierre" userId="5ec82070-fd5a-4f33-a108-a8f270b163b4" providerId="ADAL" clId="{E18ED654-554D-364A-9B74-3BFE0577FE71}" dt="2022-08-25T22:18:40.666" v="2851"/>
          <ac:spMkLst>
            <pc:docMk/>
            <pc:sldMk cId="1334977251" sldId="376"/>
            <ac:spMk id="3" creationId="{3EE6E6B6-5CA5-F662-72EF-7D2A45172B54}"/>
          </ac:spMkLst>
        </pc:spChg>
      </pc:sldChg>
      <pc:sldChg chg="addSp delSp modSp add mod">
        <pc:chgData name="Walker, Pierre" userId="5ec82070-fd5a-4f33-a108-a8f270b163b4" providerId="ADAL" clId="{E18ED654-554D-364A-9B74-3BFE0577FE71}" dt="2022-08-30T20:22:15.848" v="5491" actId="478"/>
        <pc:sldMkLst>
          <pc:docMk/>
          <pc:sldMk cId="2058446660" sldId="377"/>
        </pc:sldMkLst>
        <pc:spChg chg="mod">
          <ac:chgData name="Walker, Pierre" userId="5ec82070-fd5a-4f33-a108-a8f270b163b4" providerId="ADAL" clId="{E18ED654-554D-364A-9B74-3BFE0577FE71}" dt="2022-08-25T22:18:52.687" v="2863" actId="20577"/>
          <ac:spMkLst>
            <pc:docMk/>
            <pc:sldMk cId="2058446660" sldId="377"/>
            <ac:spMk id="2" creationId="{2A505157-82C7-7351-F7FB-74F34DDAC9C8}"/>
          </ac:spMkLst>
        </pc:spChg>
        <pc:spChg chg="mod">
          <ac:chgData name="Walker, Pierre" userId="5ec82070-fd5a-4f33-a108-a8f270b163b4" providerId="ADAL" clId="{E18ED654-554D-364A-9B74-3BFE0577FE71}" dt="2022-08-25T22:20:27.882" v="3058" actId="20577"/>
          <ac:spMkLst>
            <pc:docMk/>
            <pc:sldMk cId="2058446660" sldId="377"/>
            <ac:spMk id="3" creationId="{3EE6E6B6-5CA5-F662-72EF-7D2A45172B54}"/>
          </ac:spMkLst>
        </pc:spChg>
        <pc:spChg chg="add del mod">
          <ac:chgData name="Walker, Pierre" userId="5ec82070-fd5a-4f33-a108-a8f270b163b4" providerId="ADAL" clId="{E18ED654-554D-364A-9B74-3BFE0577FE71}" dt="2022-08-25T22:19:14.646" v="2881"/>
          <ac:spMkLst>
            <pc:docMk/>
            <pc:sldMk cId="2058446660" sldId="377"/>
            <ac:spMk id="6" creationId="{C67388EA-CEAC-56D2-8F70-03C7EE62B730}"/>
          </ac:spMkLst>
        </pc:spChg>
        <pc:picChg chg="add mod">
          <ac:chgData name="Walker, Pierre" userId="5ec82070-fd5a-4f33-a108-a8f270b163b4" providerId="ADAL" clId="{E18ED654-554D-364A-9B74-3BFE0577FE71}" dt="2022-08-30T20:22:14.808" v="5490" actId="167"/>
          <ac:picMkLst>
            <pc:docMk/>
            <pc:sldMk cId="2058446660" sldId="377"/>
            <ac:picMk id="7" creationId="{E7D6C3FE-30C2-BB2B-8DC6-E2388D3592A5}"/>
          </ac:picMkLst>
        </pc:picChg>
        <pc:picChg chg="add del mod">
          <ac:chgData name="Walker, Pierre" userId="5ec82070-fd5a-4f33-a108-a8f270b163b4" providerId="ADAL" clId="{E18ED654-554D-364A-9B74-3BFE0577FE71}" dt="2022-08-30T20:22:15.848" v="5491" actId="478"/>
          <ac:picMkLst>
            <pc:docMk/>
            <pc:sldMk cId="2058446660" sldId="377"/>
            <ac:picMk id="8" creationId="{A4BD1351-E105-FF59-8BC4-F4F99689BE5F}"/>
          </ac:picMkLst>
        </pc:picChg>
      </pc:sldChg>
      <pc:sldChg chg="addSp delSp modSp add mod">
        <pc:chgData name="Walker, Pierre" userId="5ec82070-fd5a-4f33-a108-a8f270b163b4" providerId="ADAL" clId="{E18ED654-554D-364A-9B74-3BFE0577FE71}" dt="2022-08-30T20:22:37.136" v="5496" actId="478"/>
        <pc:sldMkLst>
          <pc:docMk/>
          <pc:sldMk cId="649583163" sldId="378"/>
        </pc:sldMkLst>
        <pc:spChg chg="mod">
          <ac:chgData name="Walker, Pierre" userId="5ec82070-fd5a-4f33-a108-a8f270b163b4" providerId="ADAL" clId="{E18ED654-554D-364A-9B74-3BFE0577FE71}" dt="2022-08-25T22:20:44.208" v="3095" actId="20577"/>
          <ac:spMkLst>
            <pc:docMk/>
            <pc:sldMk cId="649583163" sldId="378"/>
            <ac:spMk id="2" creationId="{2A505157-82C7-7351-F7FB-74F34DDAC9C8}"/>
          </ac:spMkLst>
        </pc:spChg>
        <pc:spChg chg="mod">
          <ac:chgData name="Walker, Pierre" userId="5ec82070-fd5a-4f33-a108-a8f270b163b4" providerId="ADAL" clId="{E18ED654-554D-364A-9B74-3BFE0577FE71}" dt="2022-08-25T22:23:55.532" v="3316" actId="20577"/>
          <ac:spMkLst>
            <pc:docMk/>
            <pc:sldMk cId="649583163" sldId="378"/>
            <ac:spMk id="3" creationId="{3EE6E6B6-5CA5-F662-72EF-7D2A45172B54}"/>
          </ac:spMkLst>
        </pc:spChg>
        <pc:picChg chg="add del mod">
          <ac:chgData name="Walker, Pierre" userId="5ec82070-fd5a-4f33-a108-a8f270b163b4" providerId="ADAL" clId="{E18ED654-554D-364A-9B74-3BFE0577FE71}" dt="2022-08-30T20:22:37.136" v="5496" actId="478"/>
          <ac:picMkLst>
            <pc:docMk/>
            <pc:sldMk cId="649583163" sldId="378"/>
            <ac:picMk id="7" creationId="{EF1029AA-0822-C6A2-C353-BBA8BF0F17F6}"/>
          </ac:picMkLst>
        </pc:picChg>
        <pc:picChg chg="add mod">
          <ac:chgData name="Walker, Pierre" userId="5ec82070-fd5a-4f33-a108-a8f270b163b4" providerId="ADAL" clId="{E18ED654-554D-364A-9B74-3BFE0577FE71}" dt="2022-08-30T20:22:34.645" v="5495" actId="167"/>
          <ac:picMkLst>
            <pc:docMk/>
            <pc:sldMk cId="649583163" sldId="378"/>
            <ac:picMk id="8" creationId="{504C975D-BC43-5415-98B0-A3A871D2734B}"/>
          </ac:picMkLst>
        </pc:picChg>
        <pc:picChg chg="del">
          <ac:chgData name="Walker, Pierre" userId="5ec82070-fd5a-4f33-a108-a8f270b163b4" providerId="ADAL" clId="{E18ED654-554D-364A-9B74-3BFE0577FE71}" dt="2022-08-25T22:23:03.993" v="3203" actId="478"/>
          <ac:picMkLst>
            <pc:docMk/>
            <pc:sldMk cId="649583163" sldId="378"/>
            <ac:picMk id="8" creationId="{A4BD1351-E105-FF59-8BC4-F4F99689BE5F}"/>
          </ac:picMkLst>
        </pc:picChg>
      </pc:sldChg>
      <pc:sldChg chg="delSp modSp add mod chgLayout">
        <pc:chgData name="Walker, Pierre" userId="5ec82070-fd5a-4f33-a108-a8f270b163b4" providerId="ADAL" clId="{E18ED654-554D-364A-9B74-3BFE0577FE71}" dt="2022-08-30T07:52:30.569" v="5481" actId="20577"/>
        <pc:sldMkLst>
          <pc:docMk/>
          <pc:sldMk cId="2756914733" sldId="379"/>
        </pc:sldMkLst>
        <pc:spChg chg="mod ord">
          <ac:chgData name="Walker, Pierre" userId="5ec82070-fd5a-4f33-a108-a8f270b163b4" providerId="ADAL" clId="{E18ED654-554D-364A-9B74-3BFE0577FE71}" dt="2022-08-25T22:24:26.651" v="3354" actId="700"/>
          <ac:spMkLst>
            <pc:docMk/>
            <pc:sldMk cId="2756914733" sldId="379"/>
            <ac:spMk id="2" creationId="{2A505157-82C7-7351-F7FB-74F34DDAC9C8}"/>
          </ac:spMkLst>
        </pc:spChg>
        <pc:spChg chg="mod ord">
          <ac:chgData name="Walker, Pierre" userId="5ec82070-fd5a-4f33-a108-a8f270b163b4" providerId="ADAL" clId="{E18ED654-554D-364A-9B74-3BFE0577FE71}" dt="2022-08-30T07:52:30.569" v="5481" actId="20577"/>
          <ac:spMkLst>
            <pc:docMk/>
            <pc:sldMk cId="2756914733" sldId="379"/>
            <ac:spMk id="3" creationId="{3EE6E6B6-5CA5-F662-72EF-7D2A45172B54}"/>
          </ac:spMkLst>
        </pc:spChg>
        <pc:spChg chg="mod ord">
          <ac:chgData name="Walker, Pierre" userId="5ec82070-fd5a-4f33-a108-a8f270b163b4" providerId="ADAL" clId="{E18ED654-554D-364A-9B74-3BFE0577FE71}" dt="2022-08-25T22:24:26.651" v="3354" actId="700"/>
          <ac:spMkLst>
            <pc:docMk/>
            <pc:sldMk cId="2756914733" sldId="379"/>
            <ac:spMk id="4" creationId="{5B28616E-0E69-51A2-265F-A4C8C8CADB88}"/>
          </ac:spMkLst>
        </pc:spChg>
        <pc:spChg chg="mod ord">
          <ac:chgData name="Walker, Pierre" userId="5ec82070-fd5a-4f33-a108-a8f270b163b4" providerId="ADAL" clId="{E18ED654-554D-364A-9B74-3BFE0577FE71}" dt="2022-08-25T22:24:26.651" v="3354" actId="700"/>
          <ac:spMkLst>
            <pc:docMk/>
            <pc:sldMk cId="2756914733" sldId="379"/>
            <ac:spMk id="5" creationId="{C9508AA5-9BAA-112D-9865-B77ECE5EA790}"/>
          </ac:spMkLst>
        </pc:spChg>
        <pc:picChg chg="del">
          <ac:chgData name="Walker, Pierre" userId="5ec82070-fd5a-4f33-a108-a8f270b163b4" providerId="ADAL" clId="{E18ED654-554D-364A-9B74-3BFE0577FE71}" dt="2022-08-25T22:24:17.736" v="3350" actId="478"/>
          <ac:picMkLst>
            <pc:docMk/>
            <pc:sldMk cId="2756914733" sldId="379"/>
            <ac:picMk id="7" creationId="{EF1029AA-0822-C6A2-C353-BBA8BF0F17F6}"/>
          </ac:picMkLst>
        </pc:picChg>
      </pc:sldChg>
      <pc:sldChg chg="addSp modSp add mod">
        <pc:chgData name="Walker, Pierre" userId="5ec82070-fd5a-4f33-a108-a8f270b163b4" providerId="ADAL" clId="{E18ED654-554D-364A-9B74-3BFE0577FE71}" dt="2022-08-25T22:48:19.450" v="4407" actId="1076"/>
        <pc:sldMkLst>
          <pc:docMk/>
          <pc:sldMk cId="2441195277" sldId="380"/>
        </pc:sldMkLst>
        <pc:spChg chg="mod">
          <ac:chgData name="Walker, Pierre" userId="5ec82070-fd5a-4f33-a108-a8f270b163b4" providerId="ADAL" clId="{E18ED654-554D-364A-9B74-3BFE0577FE71}" dt="2022-08-25T22:43:36.974" v="3827" actId="20577"/>
          <ac:spMkLst>
            <pc:docMk/>
            <pc:sldMk cId="2441195277" sldId="380"/>
            <ac:spMk id="2" creationId="{2A505157-82C7-7351-F7FB-74F34DDAC9C8}"/>
          </ac:spMkLst>
        </pc:spChg>
        <pc:spChg chg="mod">
          <ac:chgData name="Walker, Pierre" userId="5ec82070-fd5a-4f33-a108-a8f270b163b4" providerId="ADAL" clId="{E18ED654-554D-364A-9B74-3BFE0577FE71}" dt="2022-08-25T22:48:19.450" v="4407" actId="1076"/>
          <ac:spMkLst>
            <pc:docMk/>
            <pc:sldMk cId="2441195277" sldId="380"/>
            <ac:spMk id="3" creationId="{3EE6E6B6-5CA5-F662-72EF-7D2A45172B54}"/>
          </ac:spMkLst>
        </pc:spChg>
        <pc:picChg chg="add mod modCrop">
          <ac:chgData name="Walker, Pierre" userId="5ec82070-fd5a-4f33-a108-a8f270b163b4" providerId="ADAL" clId="{E18ED654-554D-364A-9B74-3BFE0577FE71}" dt="2022-08-25T22:45:07.365" v="4034" actId="1036"/>
          <ac:picMkLst>
            <pc:docMk/>
            <pc:sldMk cId="2441195277" sldId="380"/>
            <ac:picMk id="7" creationId="{079D0865-E27E-5525-E970-7C4EF151CEB7}"/>
          </ac:picMkLst>
        </pc:picChg>
      </pc:sldChg>
      <pc:sldChg chg="addSp delSp modSp add mod">
        <pc:chgData name="Walker, Pierre" userId="5ec82070-fd5a-4f33-a108-a8f270b163b4" providerId="ADAL" clId="{E18ED654-554D-364A-9B74-3BFE0577FE71}" dt="2022-08-25T22:48:38.097" v="4419" actId="167"/>
        <pc:sldMkLst>
          <pc:docMk/>
          <pc:sldMk cId="3515921597" sldId="381"/>
        </pc:sldMkLst>
        <pc:spChg chg="mod">
          <ac:chgData name="Walker, Pierre" userId="5ec82070-fd5a-4f33-a108-a8f270b163b4" providerId="ADAL" clId="{E18ED654-554D-364A-9B74-3BFE0577FE71}" dt="2022-08-25T22:48:28.722" v="4418" actId="1035"/>
          <ac:spMkLst>
            <pc:docMk/>
            <pc:sldMk cId="3515921597" sldId="381"/>
            <ac:spMk id="3" creationId="{3EE6E6B6-5CA5-F662-72EF-7D2A45172B54}"/>
          </ac:spMkLst>
        </pc:spChg>
        <pc:picChg chg="del">
          <ac:chgData name="Walker, Pierre" userId="5ec82070-fd5a-4f33-a108-a8f270b163b4" providerId="ADAL" clId="{E18ED654-554D-364A-9B74-3BFE0577FE71}" dt="2022-08-25T22:45:50.570" v="4142" actId="478"/>
          <ac:picMkLst>
            <pc:docMk/>
            <pc:sldMk cId="3515921597" sldId="381"/>
            <ac:picMk id="7" creationId="{079D0865-E27E-5525-E970-7C4EF151CEB7}"/>
          </ac:picMkLst>
        </pc:picChg>
        <pc:picChg chg="add mod modCrop">
          <ac:chgData name="Walker, Pierre" userId="5ec82070-fd5a-4f33-a108-a8f270b163b4" providerId="ADAL" clId="{E18ED654-554D-364A-9B74-3BFE0577FE71}" dt="2022-08-25T22:48:08.064" v="4405" actId="167"/>
          <ac:picMkLst>
            <pc:docMk/>
            <pc:sldMk cId="3515921597" sldId="381"/>
            <ac:picMk id="8" creationId="{458A936E-EE04-B157-2568-44B7ABE64204}"/>
          </ac:picMkLst>
        </pc:picChg>
        <pc:picChg chg="add mod">
          <ac:chgData name="Walker, Pierre" userId="5ec82070-fd5a-4f33-a108-a8f270b163b4" providerId="ADAL" clId="{E18ED654-554D-364A-9B74-3BFE0577FE71}" dt="2022-08-25T22:48:38.097" v="4419" actId="167"/>
          <ac:picMkLst>
            <pc:docMk/>
            <pc:sldMk cId="3515921597" sldId="381"/>
            <ac:picMk id="9" creationId="{066A16D2-78EE-2B49-1B27-4ACB95B7D9BF}"/>
          </ac:picMkLst>
        </pc:picChg>
      </pc:sldChg>
      <pc:sldChg chg="addSp delSp modSp add mod">
        <pc:chgData name="Walker, Pierre" userId="5ec82070-fd5a-4f33-a108-a8f270b163b4" providerId="ADAL" clId="{E18ED654-554D-364A-9B74-3BFE0577FE71}" dt="2022-08-25T22:50:47.931" v="4723" actId="20577"/>
        <pc:sldMkLst>
          <pc:docMk/>
          <pc:sldMk cId="1900553686" sldId="382"/>
        </pc:sldMkLst>
        <pc:spChg chg="mod">
          <ac:chgData name="Walker, Pierre" userId="5ec82070-fd5a-4f33-a108-a8f270b163b4" providerId="ADAL" clId="{E18ED654-554D-364A-9B74-3BFE0577FE71}" dt="2022-08-25T22:48:54.876" v="4432" actId="20577"/>
          <ac:spMkLst>
            <pc:docMk/>
            <pc:sldMk cId="1900553686" sldId="382"/>
            <ac:spMk id="2" creationId="{2A505157-82C7-7351-F7FB-74F34DDAC9C8}"/>
          </ac:spMkLst>
        </pc:spChg>
        <pc:spChg chg="mod">
          <ac:chgData name="Walker, Pierre" userId="5ec82070-fd5a-4f33-a108-a8f270b163b4" providerId="ADAL" clId="{E18ED654-554D-364A-9B74-3BFE0577FE71}" dt="2022-08-25T22:50:47.931" v="4723" actId="20577"/>
          <ac:spMkLst>
            <pc:docMk/>
            <pc:sldMk cId="1900553686" sldId="382"/>
            <ac:spMk id="3" creationId="{3EE6E6B6-5CA5-F662-72EF-7D2A45172B54}"/>
          </ac:spMkLst>
        </pc:spChg>
        <pc:picChg chg="add del mod">
          <ac:chgData name="Walker, Pierre" userId="5ec82070-fd5a-4f33-a108-a8f270b163b4" providerId="ADAL" clId="{E18ED654-554D-364A-9B74-3BFE0577FE71}" dt="2022-08-25T22:50:16.830" v="4664" actId="478"/>
          <ac:picMkLst>
            <pc:docMk/>
            <pc:sldMk cId="1900553686" sldId="382"/>
            <ac:picMk id="7" creationId="{F85A843E-DB91-C667-C9C8-3EBB929AA926}"/>
          </ac:picMkLst>
        </pc:picChg>
        <pc:picChg chg="del">
          <ac:chgData name="Walker, Pierre" userId="5ec82070-fd5a-4f33-a108-a8f270b163b4" providerId="ADAL" clId="{E18ED654-554D-364A-9B74-3BFE0577FE71}" dt="2022-08-25T22:48:56.501" v="4433" actId="478"/>
          <ac:picMkLst>
            <pc:docMk/>
            <pc:sldMk cId="1900553686" sldId="382"/>
            <ac:picMk id="8" creationId="{458A936E-EE04-B157-2568-44B7ABE64204}"/>
          </ac:picMkLst>
        </pc:picChg>
        <pc:picChg chg="del">
          <ac:chgData name="Walker, Pierre" userId="5ec82070-fd5a-4f33-a108-a8f270b163b4" providerId="ADAL" clId="{E18ED654-554D-364A-9B74-3BFE0577FE71}" dt="2022-08-25T22:48:57.070" v="4434" actId="478"/>
          <ac:picMkLst>
            <pc:docMk/>
            <pc:sldMk cId="1900553686" sldId="382"/>
            <ac:picMk id="9" creationId="{066A16D2-78EE-2B49-1B27-4ACB95B7D9BF}"/>
          </ac:picMkLst>
        </pc:picChg>
      </pc:sldChg>
      <pc:sldChg chg="modSp add mod">
        <pc:chgData name="Walker, Pierre" userId="5ec82070-fd5a-4f33-a108-a8f270b163b4" providerId="ADAL" clId="{E18ED654-554D-364A-9B74-3BFE0577FE71}" dt="2022-08-25T22:50:30.918" v="4669" actId="1076"/>
        <pc:sldMkLst>
          <pc:docMk/>
          <pc:sldMk cId="2085423515" sldId="383"/>
        </pc:sldMkLst>
        <pc:spChg chg="mod">
          <ac:chgData name="Walker, Pierre" userId="5ec82070-fd5a-4f33-a108-a8f270b163b4" providerId="ADAL" clId="{E18ED654-554D-364A-9B74-3BFE0577FE71}" dt="2022-08-25T22:50:24.684" v="4666" actId="20577"/>
          <ac:spMkLst>
            <pc:docMk/>
            <pc:sldMk cId="2085423515" sldId="383"/>
            <ac:spMk id="3" creationId="{3EE6E6B6-5CA5-F662-72EF-7D2A45172B54}"/>
          </ac:spMkLst>
        </pc:spChg>
        <pc:picChg chg="mod">
          <ac:chgData name="Walker, Pierre" userId="5ec82070-fd5a-4f33-a108-a8f270b163b4" providerId="ADAL" clId="{E18ED654-554D-364A-9B74-3BFE0577FE71}" dt="2022-08-25T22:50:30.918" v="4669" actId="1076"/>
          <ac:picMkLst>
            <pc:docMk/>
            <pc:sldMk cId="2085423515" sldId="383"/>
            <ac:picMk id="7" creationId="{F85A843E-DB91-C667-C9C8-3EBB929AA926}"/>
          </ac:picMkLst>
        </pc:picChg>
      </pc:sldChg>
      <pc:sldChg chg="addSp delSp modSp add mod">
        <pc:chgData name="Walker, Pierre" userId="5ec82070-fd5a-4f33-a108-a8f270b163b4" providerId="ADAL" clId="{E18ED654-554D-364A-9B74-3BFE0577FE71}" dt="2022-08-25T22:54:02.251" v="4797" actId="1076"/>
        <pc:sldMkLst>
          <pc:docMk/>
          <pc:sldMk cId="1130428262" sldId="384"/>
        </pc:sldMkLst>
        <pc:spChg chg="mod">
          <ac:chgData name="Walker, Pierre" userId="5ec82070-fd5a-4f33-a108-a8f270b163b4" providerId="ADAL" clId="{E18ED654-554D-364A-9B74-3BFE0577FE71}" dt="2022-08-25T22:51:58.206" v="4734" actId="20577"/>
          <ac:spMkLst>
            <pc:docMk/>
            <pc:sldMk cId="1130428262" sldId="384"/>
            <ac:spMk id="2" creationId="{2A505157-82C7-7351-F7FB-74F34DDAC9C8}"/>
          </ac:spMkLst>
        </pc:spChg>
        <pc:spChg chg="mod">
          <ac:chgData name="Walker, Pierre" userId="5ec82070-fd5a-4f33-a108-a8f270b163b4" providerId="ADAL" clId="{E18ED654-554D-364A-9B74-3BFE0577FE71}" dt="2022-08-25T22:52:15.465" v="4792" actId="20577"/>
          <ac:spMkLst>
            <pc:docMk/>
            <pc:sldMk cId="1130428262" sldId="384"/>
            <ac:spMk id="3" creationId="{3EE6E6B6-5CA5-F662-72EF-7D2A45172B54}"/>
          </ac:spMkLst>
        </pc:spChg>
        <pc:picChg chg="del">
          <ac:chgData name="Walker, Pierre" userId="5ec82070-fd5a-4f33-a108-a8f270b163b4" providerId="ADAL" clId="{E18ED654-554D-364A-9B74-3BFE0577FE71}" dt="2022-08-25T22:51:59.315" v="4735" actId="478"/>
          <ac:picMkLst>
            <pc:docMk/>
            <pc:sldMk cId="1130428262" sldId="384"/>
            <ac:picMk id="7" creationId="{F85A843E-DB91-C667-C9C8-3EBB929AA926}"/>
          </ac:picMkLst>
        </pc:picChg>
        <pc:picChg chg="add mod">
          <ac:chgData name="Walker, Pierre" userId="5ec82070-fd5a-4f33-a108-a8f270b163b4" providerId="ADAL" clId="{E18ED654-554D-364A-9B74-3BFE0577FE71}" dt="2022-08-25T22:54:02.251" v="4797" actId="1076"/>
          <ac:picMkLst>
            <pc:docMk/>
            <pc:sldMk cId="1130428262" sldId="384"/>
            <ac:picMk id="8" creationId="{32A936ED-8A60-FC97-3603-38006B20CC9B}"/>
          </ac:picMkLst>
        </pc:picChg>
      </pc:sldChg>
      <pc:sldChg chg="addSp delSp modSp add mod">
        <pc:chgData name="Walker, Pierre" userId="5ec82070-fd5a-4f33-a108-a8f270b163b4" providerId="ADAL" clId="{E18ED654-554D-364A-9B74-3BFE0577FE71}" dt="2022-08-25T22:56:14.100" v="4879" actId="1036"/>
        <pc:sldMkLst>
          <pc:docMk/>
          <pc:sldMk cId="1673703441" sldId="385"/>
        </pc:sldMkLst>
        <pc:spChg chg="mod">
          <ac:chgData name="Walker, Pierre" userId="5ec82070-fd5a-4f33-a108-a8f270b163b4" providerId="ADAL" clId="{E18ED654-554D-364A-9B74-3BFE0577FE71}" dt="2022-08-25T22:54:23.007" v="4867" actId="20577"/>
          <ac:spMkLst>
            <pc:docMk/>
            <pc:sldMk cId="1673703441" sldId="385"/>
            <ac:spMk id="3" creationId="{3EE6E6B6-5CA5-F662-72EF-7D2A45172B54}"/>
          </ac:spMkLst>
        </pc:spChg>
        <pc:picChg chg="add mod">
          <ac:chgData name="Walker, Pierre" userId="5ec82070-fd5a-4f33-a108-a8f270b163b4" providerId="ADAL" clId="{E18ED654-554D-364A-9B74-3BFE0577FE71}" dt="2022-08-25T22:56:14.100" v="4879" actId="1036"/>
          <ac:picMkLst>
            <pc:docMk/>
            <pc:sldMk cId="1673703441" sldId="385"/>
            <ac:picMk id="7" creationId="{56AF7417-9DB2-D227-EB8A-733916A94979}"/>
          </ac:picMkLst>
        </pc:picChg>
        <pc:picChg chg="del">
          <ac:chgData name="Walker, Pierre" userId="5ec82070-fd5a-4f33-a108-a8f270b163b4" providerId="ADAL" clId="{E18ED654-554D-364A-9B74-3BFE0577FE71}" dt="2022-08-25T22:54:24.430" v="4868" actId="478"/>
          <ac:picMkLst>
            <pc:docMk/>
            <pc:sldMk cId="1673703441" sldId="385"/>
            <ac:picMk id="8" creationId="{32A936ED-8A60-FC97-3603-38006B20CC9B}"/>
          </ac:picMkLst>
        </pc:picChg>
      </pc:sldChg>
      <pc:sldChg chg="addSp delSp modSp add mod">
        <pc:chgData name="Walker, Pierre" userId="5ec82070-fd5a-4f33-a108-a8f270b163b4" providerId="ADAL" clId="{E18ED654-554D-364A-9B74-3BFE0577FE71}" dt="2022-08-25T22:57:04.202" v="4940" actId="1076"/>
        <pc:sldMkLst>
          <pc:docMk/>
          <pc:sldMk cId="4122920013" sldId="386"/>
        </pc:sldMkLst>
        <pc:spChg chg="mod">
          <ac:chgData name="Walker, Pierre" userId="5ec82070-fd5a-4f33-a108-a8f270b163b4" providerId="ADAL" clId="{E18ED654-554D-364A-9B74-3BFE0577FE71}" dt="2022-08-25T22:56:36.481" v="4935" actId="20577"/>
          <ac:spMkLst>
            <pc:docMk/>
            <pc:sldMk cId="4122920013" sldId="386"/>
            <ac:spMk id="3" creationId="{3EE6E6B6-5CA5-F662-72EF-7D2A45172B54}"/>
          </ac:spMkLst>
        </pc:spChg>
        <pc:picChg chg="del">
          <ac:chgData name="Walker, Pierre" userId="5ec82070-fd5a-4f33-a108-a8f270b163b4" providerId="ADAL" clId="{E18ED654-554D-364A-9B74-3BFE0577FE71}" dt="2022-08-25T22:56:37.910" v="4936" actId="478"/>
          <ac:picMkLst>
            <pc:docMk/>
            <pc:sldMk cId="4122920013" sldId="386"/>
            <ac:picMk id="7" creationId="{56AF7417-9DB2-D227-EB8A-733916A94979}"/>
          </ac:picMkLst>
        </pc:picChg>
        <pc:picChg chg="add mod">
          <ac:chgData name="Walker, Pierre" userId="5ec82070-fd5a-4f33-a108-a8f270b163b4" providerId="ADAL" clId="{E18ED654-554D-364A-9B74-3BFE0577FE71}" dt="2022-08-25T22:57:04.202" v="4940" actId="1076"/>
          <ac:picMkLst>
            <pc:docMk/>
            <pc:sldMk cId="4122920013" sldId="386"/>
            <ac:picMk id="8" creationId="{C919816C-5350-E7D0-05DC-0280FCEE08FB}"/>
          </ac:picMkLst>
        </pc:picChg>
      </pc:sldChg>
      <pc:sldChg chg="addSp delSp modSp add mod">
        <pc:chgData name="Walker, Pierre" userId="5ec82070-fd5a-4f33-a108-a8f270b163b4" providerId="ADAL" clId="{E18ED654-554D-364A-9B74-3BFE0577FE71}" dt="2022-08-25T22:59:08.720" v="5036" actId="1076"/>
        <pc:sldMkLst>
          <pc:docMk/>
          <pc:sldMk cId="1099348887" sldId="387"/>
        </pc:sldMkLst>
        <pc:spChg chg="mod">
          <ac:chgData name="Walker, Pierre" userId="5ec82070-fd5a-4f33-a108-a8f270b163b4" providerId="ADAL" clId="{E18ED654-554D-364A-9B74-3BFE0577FE71}" dt="2022-08-25T22:58:47.289" v="5032" actId="20577"/>
          <ac:spMkLst>
            <pc:docMk/>
            <pc:sldMk cId="1099348887" sldId="387"/>
            <ac:spMk id="3" creationId="{3EE6E6B6-5CA5-F662-72EF-7D2A45172B54}"/>
          </ac:spMkLst>
        </pc:spChg>
        <pc:spChg chg="add mod">
          <ac:chgData name="Walker, Pierre" userId="5ec82070-fd5a-4f33-a108-a8f270b163b4" providerId="ADAL" clId="{E18ED654-554D-364A-9B74-3BFE0577FE71}" dt="2022-08-25T22:59:08.720" v="5036" actId="1076"/>
          <ac:spMkLst>
            <pc:docMk/>
            <pc:sldMk cId="1099348887" sldId="387"/>
            <ac:spMk id="11" creationId="{CAA9DDC6-2161-9214-EF34-944E7D910CA4}"/>
          </ac:spMkLst>
        </pc:spChg>
        <pc:picChg chg="add del mod modCrop">
          <ac:chgData name="Walker, Pierre" userId="5ec82070-fd5a-4f33-a108-a8f270b163b4" providerId="ADAL" clId="{E18ED654-554D-364A-9B74-3BFE0577FE71}" dt="2022-08-25T22:58:49.062" v="5033" actId="478"/>
          <ac:picMkLst>
            <pc:docMk/>
            <pc:sldMk cId="1099348887" sldId="387"/>
            <ac:picMk id="7" creationId="{6C3D7221-2913-10C3-2413-74C624E709AE}"/>
          </ac:picMkLst>
        </pc:picChg>
        <pc:picChg chg="del">
          <ac:chgData name="Walker, Pierre" userId="5ec82070-fd5a-4f33-a108-a8f270b163b4" providerId="ADAL" clId="{E18ED654-554D-364A-9B74-3BFE0577FE71}" dt="2022-08-25T22:57:28.948" v="4983" actId="478"/>
          <ac:picMkLst>
            <pc:docMk/>
            <pc:sldMk cId="1099348887" sldId="387"/>
            <ac:picMk id="8" creationId="{C919816C-5350-E7D0-05DC-0280FCEE08FB}"/>
          </ac:picMkLst>
        </pc:picChg>
        <pc:picChg chg="add del mod">
          <ac:chgData name="Walker, Pierre" userId="5ec82070-fd5a-4f33-a108-a8f270b163b4" providerId="ADAL" clId="{E18ED654-554D-364A-9B74-3BFE0577FE71}" dt="2022-08-25T22:58:49.062" v="5033" actId="478"/>
          <ac:picMkLst>
            <pc:docMk/>
            <pc:sldMk cId="1099348887" sldId="387"/>
            <ac:picMk id="10" creationId="{95714DE8-98F2-4621-1A53-F046C0B65264}"/>
          </ac:picMkLst>
        </pc:picChg>
      </pc:sldChg>
      <pc:sldChg chg="delSp modSp add mod">
        <pc:chgData name="Walker, Pierre" userId="5ec82070-fd5a-4f33-a108-a8f270b163b4" providerId="ADAL" clId="{E18ED654-554D-364A-9B74-3BFE0577FE71}" dt="2022-08-25T23:02:10.915" v="5475" actId="242"/>
        <pc:sldMkLst>
          <pc:docMk/>
          <pc:sldMk cId="2307097513" sldId="388"/>
        </pc:sldMkLst>
        <pc:spChg chg="mod">
          <ac:chgData name="Walker, Pierre" userId="5ec82070-fd5a-4f33-a108-a8f270b163b4" providerId="ADAL" clId="{E18ED654-554D-364A-9B74-3BFE0577FE71}" dt="2022-08-25T23:00:23.271" v="5049" actId="20577"/>
          <ac:spMkLst>
            <pc:docMk/>
            <pc:sldMk cId="2307097513" sldId="388"/>
            <ac:spMk id="2" creationId="{2A505157-82C7-7351-F7FB-74F34DDAC9C8}"/>
          </ac:spMkLst>
        </pc:spChg>
        <pc:spChg chg="mod">
          <ac:chgData name="Walker, Pierre" userId="5ec82070-fd5a-4f33-a108-a8f270b163b4" providerId="ADAL" clId="{E18ED654-554D-364A-9B74-3BFE0577FE71}" dt="2022-08-25T23:02:10.915" v="5475" actId="242"/>
          <ac:spMkLst>
            <pc:docMk/>
            <pc:sldMk cId="2307097513" sldId="388"/>
            <ac:spMk id="3" creationId="{3EE6E6B6-5CA5-F662-72EF-7D2A45172B54}"/>
          </ac:spMkLst>
        </pc:spChg>
        <pc:spChg chg="del">
          <ac:chgData name="Walker, Pierre" userId="5ec82070-fd5a-4f33-a108-a8f270b163b4" providerId="ADAL" clId="{E18ED654-554D-364A-9B74-3BFE0577FE71}" dt="2022-08-25T23:00:25.755" v="5050" actId="478"/>
          <ac:spMkLst>
            <pc:docMk/>
            <pc:sldMk cId="2307097513" sldId="388"/>
            <ac:spMk id="11" creationId="{CAA9DDC6-2161-9214-EF34-944E7D910CA4}"/>
          </ac:spMkLst>
        </pc:spChg>
      </pc:sldChg>
    </pc:docChg>
  </pc:docChgLst>
  <pc:docChgLst>
    <pc:chgData name="Luc Paoli" userId="28bcbf778cf7ff89" providerId="LiveId" clId="{383512B5-F5F2-4149-9F56-1C225E310E1E}"/>
    <pc:docChg chg="modSld">
      <pc:chgData name="Luc Paoli" userId="28bcbf778cf7ff89" providerId="LiveId" clId="{383512B5-F5F2-4149-9F56-1C225E310E1E}" dt="2022-08-09T22:48:02.789" v="34" actId="20577"/>
      <pc:docMkLst>
        <pc:docMk/>
      </pc:docMkLst>
      <pc:sldChg chg="modSp mod">
        <pc:chgData name="Luc Paoli" userId="28bcbf778cf7ff89" providerId="LiveId" clId="{383512B5-F5F2-4149-9F56-1C225E310E1E}" dt="2022-08-09T22:48:02.789" v="34" actId="20577"/>
        <pc:sldMkLst>
          <pc:docMk/>
          <pc:sldMk cId="1780438321" sldId="364"/>
        </pc:sldMkLst>
        <pc:spChg chg="mod">
          <ac:chgData name="Luc Paoli" userId="28bcbf778cf7ff89" providerId="LiveId" clId="{383512B5-F5F2-4149-9F56-1C225E310E1E}" dt="2022-08-09T22:48:02.789" v="34" actId="20577"/>
          <ac:spMkLst>
            <pc:docMk/>
            <pc:sldMk cId="1780438321" sldId="364"/>
            <ac:spMk id="7" creationId="{65F4FFD0-590D-EC56-4F7C-2DBB0E74656E}"/>
          </ac:spMkLst>
        </pc:spChg>
      </pc:sldChg>
    </pc:docChg>
  </pc:docChgLst>
  <pc:docChgLst>
    <pc:chgData name="Luc Paoli" userId="28bcbf778cf7ff89" providerId="LiveId" clId="{A715A6D7-CC45-4B7E-9A55-80EA4D641264}"/>
    <pc:docChg chg="modSld">
      <pc:chgData name="Luc Paoli" userId="28bcbf778cf7ff89" providerId="LiveId" clId="{A715A6D7-CC45-4B7E-9A55-80EA4D641264}" dt="2022-08-09T22:49:32.046" v="28" actId="20577"/>
      <pc:docMkLst>
        <pc:docMk/>
      </pc:docMkLst>
      <pc:sldChg chg="modSp mod">
        <pc:chgData name="Luc Paoli" userId="28bcbf778cf7ff89" providerId="LiveId" clId="{A715A6D7-CC45-4B7E-9A55-80EA4D641264}" dt="2022-08-09T22:49:32.046" v="28" actId="20577"/>
        <pc:sldMkLst>
          <pc:docMk/>
          <pc:sldMk cId="1780438321" sldId="364"/>
        </pc:sldMkLst>
        <pc:spChg chg="mod">
          <ac:chgData name="Luc Paoli" userId="28bcbf778cf7ff89" providerId="LiveId" clId="{A715A6D7-CC45-4B7E-9A55-80EA4D641264}" dt="2022-08-09T22:49:32.046" v="28" actId="20577"/>
          <ac:spMkLst>
            <pc:docMk/>
            <pc:sldMk cId="1780438321" sldId="364"/>
            <ac:spMk id="7" creationId="{65F4FFD0-590D-EC56-4F7C-2DBB0E74656E}"/>
          </ac:spMkLst>
        </pc:spChg>
      </pc:sldChg>
    </pc:docChg>
  </pc:docChgLst>
  <pc:docChgLst>
    <pc:chgData name="Luc Paoli" userId="28bcbf778cf7ff89" providerId="LiveId" clId="{136952F7-12C4-4ED8-834F-D6498F2B074D}"/>
    <pc:docChg chg="modSld">
      <pc:chgData name="Luc Paoli" userId="28bcbf778cf7ff89" providerId="LiveId" clId="{136952F7-12C4-4ED8-834F-D6498F2B074D}" dt="2022-08-09T22:48:45.916" v="37" actId="20577"/>
      <pc:docMkLst>
        <pc:docMk/>
      </pc:docMkLst>
      <pc:sldChg chg="modSp mod">
        <pc:chgData name="Luc Paoli" userId="28bcbf778cf7ff89" providerId="LiveId" clId="{136952F7-12C4-4ED8-834F-D6498F2B074D}" dt="2022-08-09T22:48:45.916" v="37" actId="20577"/>
        <pc:sldMkLst>
          <pc:docMk/>
          <pc:sldMk cId="1780438321" sldId="364"/>
        </pc:sldMkLst>
        <pc:spChg chg="mod">
          <ac:chgData name="Luc Paoli" userId="28bcbf778cf7ff89" providerId="LiveId" clId="{136952F7-12C4-4ED8-834F-D6498F2B074D}" dt="2022-08-09T22:48:45.916" v="37" actId="20577"/>
          <ac:spMkLst>
            <pc:docMk/>
            <pc:sldMk cId="1780438321" sldId="364"/>
            <ac:spMk id="7" creationId="{65F4FFD0-590D-EC56-4F7C-2DBB0E74656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2CC9D1-B559-0843-AD36-897B157130C2}" type="datetimeFigureOut">
              <a:rPr lang="en-US" smtClean="0"/>
              <a:t>8/30/22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0BE3DA-05F6-7D40-B990-E4632CD53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1732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9.png>
</file>

<file path=ppt/media/image4.png>
</file>

<file path=ppt/media/image40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07F8B-42E5-8848-9418-61648E606395}" type="datetimeFigureOut">
              <a:rPr lang="en-US" smtClean="0"/>
              <a:pPr/>
              <a:t>8/30/22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52605-0564-D447-8592-4B3916BD2E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7632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52605-0564-D447-8592-4B3916BD2E7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199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52605-0564-D447-8592-4B3916BD2E7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513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52605-0564-D447-8592-4B3916BD2E7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163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52605-0564-D447-8592-4B3916BD2E7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022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52605-0564-D447-8592-4B3916BD2E72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781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52605-0564-D447-8592-4B3916BD2E7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1985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52605-0564-D447-8592-4B3916BD2E7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475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52605-0564-D447-8592-4B3916BD2E7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09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52605-0564-D447-8592-4B3916BD2E7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332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52605-0564-D447-8592-4B3916BD2E72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209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52605-0564-D447-8592-4B3916BD2E7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55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6401" y="2130425"/>
            <a:ext cx="8331199" cy="1891242"/>
          </a:xfrm>
          <a:ln w="254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tIns="187200" bIns="187200"/>
          <a:lstStyle>
            <a:lvl1pPr>
              <a:spcBef>
                <a:spcPts val="0"/>
              </a:spcBef>
              <a:spcAft>
                <a:spcPts val="0"/>
              </a:spcAft>
              <a:defRPr b="1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5354" y="4436532"/>
            <a:ext cx="8133292" cy="1202267"/>
          </a:xfrm>
        </p:spPr>
        <p:txBody>
          <a:bodyPr>
            <a:normAutofit/>
          </a:bodyPr>
          <a:lstStyle>
            <a:lvl1pPr marL="0" indent="0" algn="ctr">
              <a:buNone/>
              <a:defRPr sz="2800" b="1" i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pic>
        <p:nvPicPr>
          <p:cNvPr id="21" name="Picture 24"/>
          <p:cNvPicPr>
            <a:picLocks noChangeAspect="1" noChangeArrowheads="1"/>
          </p:cNvPicPr>
          <p:nvPr userDrawn="1"/>
        </p:nvPicPr>
        <p:blipFill>
          <a:blip r:embed="rId2"/>
          <a:srcRect l="6950" t="15181" r="3247" b="18555"/>
          <a:stretch>
            <a:fillRect/>
          </a:stretch>
        </p:blipFill>
        <p:spPr bwMode="auto">
          <a:xfrm>
            <a:off x="167769" y="274637"/>
            <a:ext cx="1761271" cy="5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21" descr="MSE logo LR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6235" y="867254"/>
            <a:ext cx="2013585" cy="514731"/>
          </a:xfrm>
          <a:prstGeom prst="rect">
            <a:avLst/>
          </a:prstGeom>
        </p:spPr>
      </p:pic>
      <p:sp>
        <p:nvSpPr>
          <p:cNvPr id="9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10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  <p:pic>
        <p:nvPicPr>
          <p:cNvPr id="6" name="Picture 24"/>
          <p:cNvPicPr>
            <a:picLocks noChangeAspect="1" noChangeArrowheads="1"/>
          </p:cNvPicPr>
          <p:nvPr userDrawn="1"/>
        </p:nvPicPr>
        <p:blipFill>
          <a:blip r:embed="rId2"/>
          <a:srcRect l="6950" t="15181" r="3247" b="18555"/>
          <a:stretch>
            <a:fillRect/>
          </a:stretch>
        </p:blipFill>
        <p:spPr bwMode="auto">
          <a:xfrm>
            <a:off x="167771" y="274637"/>
            <a:ext cx="1443489" cy="410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SE logo LR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7770" y="765651"/>
            <a:ext cx="1617133" cy="4133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15867" cy="48185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7" name="Picture 24"/>
          <p:cNvPicPr>
            <a:picLocks noChangeAspect="1" noChangeArrowheads="1"/>
          </p:cNvPicPr>
          <p:nvPr userDrawn="1"/>
        </p:nvPicPr>
        <p:blipFill>
          <a:blip r:embed="rId2"/>
          <a:srcRect l="6950" t="15181" r="3247" b="18555"/>
          <a:stretch>
            <a:fillRect/>
          </a:stretch>
        </p:blipFill>
        <p:spPr bwMode="auto">
          <a:xfrm>
            <a:off x="167771" y="274637"/>
            <a:ext cx="1443489" cy="410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SE logo LR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7770" y="765651"/>
            <a:ext cx="1617133" cy="413386"/>
          </a:xfrm>
          <a:prstGeom prst="rect">
            <a:avLst/>
          </a:prstGeom>
        </p:spPr>
      </p:pic>
      <p:sp>
        <p:nvSpPr>
          <p:cNvPr id="10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12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3266"/>
            <a:ext cx="8407400" cy="6417733"/>
          </a:xfrm>
        </p:spPr>
        <p:txBody>
          <a:bodyPr>
            <a:normAutofit/>
          </a:bodyPr>
          <a:lstStyle>
            <a:lvl1pPr>
              <a:defRPr sz="2800" b="1"/>
            </a:lvl1pPr>
            <a:lvl2pPr>
              <a:defRPr sz="2400" b="1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 dirty="0"/>
              <a:t>© Imperial College London</a:t>
            </a: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  <p:pic>
        <p:nvPicPr>
          <p:cNvPr id="6" name="Picture 24"/>
          <p:cNvPicPr>
            <a:picLocks noChangeAspect="1" noChangeArrowheads="1"/>
          </p:cNvPicPr>
          <p:nvPr userDrawn="1"/>
        </p:nvPicPr>
        <p:blipFill>
          <a:blip r:embed="rId2"/>
          <a:srcRect l="6950" t="15181" r="3247" b="18555"/>
          <a:stretch>
            <a:fillRect/>
          </a:stretch>
        </p:blipFill>
        <p:spPr bwMode="auto">
          <a:xfrm>
            <a:off x="167769" y="274637"/>
            <a:ext cx="1761271" cy="5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SE logo LR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6235" y="867254"/>
            <a:ext cx="2013585" cy="5147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3200" y="274638"/>
            <a:ext cx="6850800" cy="90439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  <p:pic>
        <p:nvPicPr>
          <p:cNvPr id="11" name="Picture 24"/>
          <p:cNvPicPr>
            <a:picLocks noChangeAspect="1" noChangeArrowheads="1"/>
          </p:cNvPicPr>
          <p:nvPr userDrawn="1"/>
        </p:nvPicPr>
        <p:blipFill>
          <a:blip r:embed="rId2"/>
          <a:srcRect l="6950" t="15181" r="3247" b="18555"/>
          <a:stretch>
            <a:fillRect/>
          </a:stretch>
        </p:blipFill>
        <p:spPr bwMode="auto">
          <a:xfrm>
            <a:off x="167771" y="274637"/>
            <a:ext cx="1443489" cy="410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1" descr="MSE logo LR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7770" y="765651"/>
            <a:ext cx="1617133" cy="4133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3200" y="274638"/>
            <a:ext cx="6850800" cy="904399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  <p:pic>
        <p:nvPicPr>
          <p:cNvPr id="13" name="Picture 24"/>
          <p:cNvPicPr>
            <a:picLocks noChangeAspect="1" noChangeArrowheads="1"/>
          </p:cNvPicPr>
          <p:nvPr userDrawn="1"/>
        </p:nvPicPr>
        <p:blipFill>
          <a:blip r:embed="rId2"/>
          <a:srcRect l="6950" t="15181" r="3247" b="18555"/>
          <a:stretch>
            <a:fillRect/>
          </a:stretch>
        </p:blipFill>
        <p:spPr bwMode="auto">
          <a:xfrm>
            <a:off x="167771" y="274637"/>
            <a:ext cx="1443489" cy="410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13" descr="MSE logo LR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7770" y="765651"/>
            <a:ext cx="1617133" cy="4133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3200" y="274638"/>
            <a:ext cx="6850800" cy="90439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  <p:pic>
        <p:nvPicPr>
          <p:cNvPr id="9" name="Picture 24"/>
          <p:cNvPicPr>
            <a:picLocks noChangeAspect="1" noChangeArrowheads="1"/>
          </p:cNvPicPr>
          <p:nvPr userDrawn="1"/>
        </p:nvPicPr>
        <p:blipFill>
          <a:blip r:embed="rId2"/>
          <a:srcRect l="6950" t="15181" r="3247" b="18555"/>
          <a:stretch>
            <a:fillRect/>
          </a:stretch>
        </p:blipFill>
        <p:spPr bwMode="auto">
          <a:xfrm>
            <a:off x="167771" y="274637"/>
            <a:ext cx="1443489" cy="410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SE logo LR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7770" y="765651"/>
            <a:ext cx="1617133" cy="4133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  <p:pic>
        <p:nvPicPr>
          <p:cNvPr id="8" name="Picture 24"/>
          <p:cNvPicPr>
            <a:picLocks noChangeAspect="1" noChangeArrowheads="1"/>
          </p:cNvPicPr>
          <p:nvPr userDrawn="1"/>
        </p:nvPicPr>
        <p:blipFill>
          <a:blip r:embed="rId2"/>
          <a:srcRect l="6950" t="15181" r="3247" b="18555"/>
          <a:stretch>
            <a:fillRect/>
          </a:stretch>
        </p:blipFill>
        <p:spPr bwMode="auto">
          <a:xfrm>
            <a:off x="167771" y="274637"/>
            <a:ext cx="1443489" cy="410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SE logo LR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7770" y="765651"/>
            <a:ext cx="1617133" cy="4133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23532" y="274638"/>
            <a:ext cx="6849535" cy="904399"/>
          </a:xfrm>
          <a:prstGeom prst="rect">
            <a:avLst/>
          </a:prstGeom>
          <a:ln w="31750" cap="flat" cmpd="sng" algn="ctr">
            <a:solidFill>
              <a:srgbClr val="1E5792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600200"/>
            <a:ext cx="841586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6434667"/>
            <a:ext cx="9144000" cy="42333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rgbClr val="FE9914"/>
              </a:solidFill>
              <a:effectLst/>
              <a:latin typeface="Arial" charset="0"/>
            </a:endParaRP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524328" y="6545789"/>
            <a:ext cx="1584176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r>
              <a:rPr lang="en-GB" dirty="0"/>
              <a:t>© Imperial College London</a:t>
            </a:r>
            <a:endParaRPr lang="en-US" dirty="0"/>
          </a:p>
        </p:txBody>
      </p:sp>
      <p:sp>
        <p:nvSpPr>
          <p:cNvPr id="10" name="Line 23"/>
          <p:cNvSpPr>
            <a:spLocks noChangeShapeType="1"/>
          </p:cNvSpPr>
          <p:nvPr userDrawn="1"/>
        </p:nvSpPr>
        <p:spPr bwMode="auto">
          <a:xfrm>
            <a:off x="-3175" y="6430663"/>
            <a:ext cx="9144000" cy="0"/>
          </a:xfrm>
          <a:prstGeom prst="line">
            <a:avLst/>
          </a:prstGeom>
          <a:noFill/>
          <a:ln w="9525">
            <a:solidFill>
              <a:srgbClr val="1E5792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67771" y="6527802"/>
            <a:ext cx="3864677" cy="215444"/>
          </a:xfrm>
          <a:prstGeom prst="rect">
            <a:avLst/>
          </a:prstGeom>
          <a:noFill/>
          <a:ln>
            <a:noFill/>
          </a:ln>
        </p:spPr>
        <p:txBody>
          <a:bodyPr wrap="square" tIns="0" bIns="0" rtlCol="0">
            <a:spAutoFit/>
          </a:bodyPr>
          <a:lstStyle/>
          <a:p>
            <a:r>
              <a:rPr lang="en-US" sz="1400" b="1" i="0" dirty="0">
                <a:solidFill>
                  <a:schemeClr val="tx2"/>
                </a:solidFill>
                <a:latin typeface="Arial"/>
                <a:cs typeface="Arial"/>
              </a:rPr>
              <a:t>Intro to Computational Thermodynamics</a:t>
            </a:r>
            <a:endParaRPr lang="en-US" sz="1200" b="0" i="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67944" y="6545789"/>
            <a:ext cx="172819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>
                <a:solidFill>
                  <a:srgbClr val="002060"/>
                </a:solidFill>
              </a:defRPr>
            </a:lvl1pPr>
          </a:lstStyle>
          <a:p>
            <a:pPr algn="ctr"/>
            <a:r>
              <a:rPr lang="en-US" dirty="0"/>
              <a:t>Slide </a:t>
            </a:r>
            <a:fld id="{3C70A08B-371D-5A4D-978C-9F5470823ED6}" type="slidenum">
              <a:rPr lang="en-US" smtClean="0"/>
              <a:pPr algn="ctr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1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1BB6557-AF5C-A354-9E78-E964B9EE0F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Computational Thermodynamics</a:t>
            </a:r>
            <a:endParaRPr lang="en-GB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5F4FFD0-590D-EC56-4F7C-2DBB0E7465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Section 2.4</a:t>
            </a:r>
          </a:p>
          <a:p>
            <a:r>
              <a:rPr lang="en-US" dirty="0"/>
              <a:t>Statistical Association Fluid Theory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1307F9-C1EC-8CE8-81CD-164AB196F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092308-E59D-1B66-CDD6-C2631476DC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438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term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</p:spPr>
            <p:txBody>
              <a:bodyPr anchor="t">
                <a:normAutofit/>
              </a:bodyPr>
              <a:lstStyle/>
              <a:p>
                <a:r>
                  <a:rPr lang="en-US" b="0" dirty="0"/>
                  <a:t>To improve the convergence, we can ‘damp’ the substitution:</a:t>
                </a:r>
                <a:br>
                  <a:rPr lang="en-US" b="0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d>
                          <m:dPr>
                            <m:ctrlPr>
                              <a:rPr lang="en-US" b="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e>
                        </m:d>
                      </m:sup>
                    </m:sSup>
                    <m:r>
                      <a:rPr lang="en-US" b="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sSup>
                      <m:sSup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d>
                          <m:dPr>
                            <m:ctrlPr>
                              <a:rPr lang="en-US" b="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</m:d>
                    <m:r>
                      <a:rPr lang="en-US" b="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</m:e>
                    </m:d>
                  </m:oMath>
                </a14:m>
                <a:endParaRPr lang="en-GB" b="0" dirty="0"/>
              </a:p>
              <a:p>
                <a:r>
                  <a:rPr lang="en-GB" b="0" dirty="0"/>
                  <a:t>Optimal value of </a:t>
                </a:r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b="0" dirty="0"/>
                  <a:t> is usually 0.5</a:t>
                </a:r>
              </a:p>
              <a:p>
                <a:r>
                  <a:rPr lang="en-GB" b="0" dirty="0"/>
                  <a:t>Alternative methods do exist.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  <a:blipFill>
                <a:blip r:embed="rId2"/>
                <a:stretch>
                  <a:fillRect l="-1357" t="-1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937553-D1AA-7C9A-F893-4CC62CAF81BB}"/>
              </a:ext>
            </a:extLst>
          </p:cNvPr>
          <p:cNvSpPr txBox="1"/>
          <p:nvPr/>
        </p:nvSpPr>
        <p:spPr>
          <a:xfrm>
            <a:off x="2945804" y="4656908"/>
            <a:ext cx="3438659" cy="646331"/>
          </a:xfrm>
          <a:prstGeom prst="rect">
            <a:avLst/>
          </a:prstGeom>
          <a:noFill/>
          <a:ln>
            <a:solidFill>
              <a:srgbClr val="01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/>
                <a:cs typeface="Arial"/>
              </a:rPr>
              <a:t>Switch to notebook and show “live”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405598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Mixtures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</p:spPr>
            <p:txBody>
              <a:bodyPr anchor="t">
                <a:normAutofit lnSpcReduction="10000"/>
              </a:bodyPr>
              <a:lstStyle/>
              <a:p>
                <a:r>
                  <a:rPr lang="en-US" b="0" dirty="0"/>
                  <a:t>Like </a:t>
                </a:r>
                <a:r>
                  <a:rPr lang="en-US" b="0" dirty="0" err="1"/>
                  <a:t>cubics</a:t>
                </a:r>
                <a:r>
                  <a:rPr lang="en-US" b="0" dirty="0"/>
                  <a:t>, SAFT are derived for pure systems.</a:t>
                </a:r>
              </a:p>
              <a:p>
                <a:r>
                  <a:rPr lang="en-US" b="0" dirty="0"/>
                  <a:t>To extend them to mixtures, we need to use </a:t>
                </a:r>
                <a:r>
                  <a:rPr lang="en-US" dirty="0"/>
                  <a:t>mixing rules</a:t>
                </a:r>
                <a:r>
                  <a:rPr lang="en-US" b="0" dirty="0"/>
                  <a:t>:</a:t>
                </a:r>
                <a:br>
                  <a:rPr lang="en-US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seg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b="0" i="0" dirty="0" smtClean="0">
                                    <a:latin typeface="Cambria Math" panose="02040503050406030204" pitchFamily="18" charset="0"/>
                                  </a:rPr>
                                  <m:t>seg</m:t>
                                </m:r>
                                <m:r>
                                  <a:rPr lang="en-US" b="0" i="0" dirty="0" smtClean="0">
                                    <a:latin typeface="Cambria Math" panose="02040503050406030204" pitchFamily="18" charset="0"/>
                                  </a:rPr>
                                  <m:t>.,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</m:e>
                        </m:nary>
                      </m:e>
                    </m:nary>
                  </m:oMath>
                </a14:m>
                <a:br>
                  <a:rPr lang="en-US" b="0" dirty="0"/>
                </a:br>
                <a:r>
                  <a:rPr lang="en-US" b="0" dirty="0"/>
                  <a:t>where 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b="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dirty="0">
                            <a:latin typeface="Cambria Math" panose="02040503050406030204" pitchFamily="18" charset="0"/>
                          </a:rPr>
                          <m:t>seg</m:t>
                        </m:r>
                        <m:r>
                          <a:rPr lang="en-US" b="0" dirty="0">
                            <a:latin typeface="Cambria Math" panose="02040503050406030204" pitchFamily="18" charset="0"/>
                          </a:rPr>
                          <m:t>.,</m:t>
                        </m:r>
                        <m:r>
                          <a:rPr lang="en-US" b="0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b="0" dirty="0"/>
                  <a:t> is for the pure system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b="0" dirty="0"/>
                  <a:t>.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b="0" dirty="0"/>
                  <a:t>, we have a new fluid to characterise the unlike interactions. We use </a:t>
                </a:r>
                <a:r>
                  <a:rPr lang="en-GB" dirty="0"/>
                  <a:t>combining rules</a:t>
                </a:r>
                <a:r>
                  <a:rPr lang="en-GB" b="0" dirty="0"/>
                  <a:t>:</a:t>
                </a:r>
                <a:br>
                  <a:rPr lang="en-GB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𝑖𝑖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𝑗𝑗</m:t>
                            </m:r>
                          </m:sub>
                        </m:sSub>
                      </m:e>
                    </m:rad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d>
                  </m:oMath>
                </a14:m>
                <a:br>
                  <a:rPr lang="en-US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𝑗𝑗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d>
                  </m:oMath>
                </a14:m>
                <a:endParaRPr lang="en-GB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  <a:blipFill>
                <a:blip r:embed="rId2"/>
                <a:stretch>
                  <a:fillRect l="-1357" t="-7105" r="-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842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Mixtures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</p:spPr>
            <p:txBody>
              <a:bodyPr anchor="t">
                <a:normAutofit/>
              </a:bodyPr>
              <a:lstStyle/>
              <a:p>
                <a:r>
                  <a:rPr lang="en-US" b="0" dirty="0"/>
                  <a:t>For the chain term:</a:t>
                </a:r>
                <a:br>
                  <a:rPr lang="en-US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b="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chain</m:t>
                        </m:r>
                      </m:sub>
                    </m:sSub>
                    <m:r>
                      <a:rPr lang="en-US" b="0" i="1" dirty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dirty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b="0" i="1" dirty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b="0" i="1" dirty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b="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dirty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b="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dirty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b="0" i="0" dirty="0" smtClean="0">
                                    <a:latin typeface="Cambria Math" panose="02040503050406030204" pitchFamily="18" charset="0"/>
                                  </a:rPr>
                                  <m:t>chain</m:t>
                                </m:r>
                                <m:r>
                                  <a:rPr lang="en-US" b="0" i="0" dirty="0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nary>
                  </m:oMath>
                </a14:m>
                <a:endParaRPr lang="en-GB" b="0" dirty="0"/>
              </a:p>
              <a:p>
                <a:r>
                  <a:rPr lang="en-GB" b="0" dirty="0"/>
                  <a:t>For the association term, mixtures are inherently part of the theory already:</a:t>
                </a:r>
                <a:br>
                  <a:rPr lang="en-GB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>
                            <a:latin typeface="Cambria Math" panose="02040503050406030204" pitchFamily="18" charset="0"/>
                          </a:rPr>
                          <m:t>1+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b="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US" b="0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b="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  <m:sup/>
                              <m:e>
                                <m:sSub>
                                  <m:sSubPr>
                                    <m:ctrlP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b="0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</m:e>
                                  <m:sub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  <m:t>𝑎𝑏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den>
                    </m:f>
                  </m:oMath>
                </a14:m>
                <a:endParaRPr lang="en-GB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  <a:blipFill>
                <a:blip r:embed="rId2"/>
                <a:stretch>
                  <a:fillRect l="-1357" t="-223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977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7D6C3FE-30C2-BB2B-8DC6-E2388D359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92648" y="1364762"/>
            <a:ext cx="4906950" cy="4906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6E6B6-5CA5-F662-72EF-7D2A45172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968" y="1453113"/>
            <a:ext cx="3735976" cy="4818599"/>
          </a:xfrm>
        </p:spPr>
        <p:txBody>
          <a:bodyPr anchor="t">
            <a:normAutofit fontScale="92500"/>
          </a:bodyPr>
          <a:lstStyle/>
          <a:p>
            <a:r>
              <a:rPr lang="en-US" b="0" dirty="0"/>
              <a:t>Overall, SAFT can model chain-like species with association and dispersive interactions.</a:t>
            </a:r>
          </a:p>
          <a:p>
            <a:r>
              <a:rPr lang="en-US" b="0" dirty="0"/>
              <a:t>All parameters in SAFT must be fitted to experimental data. </a:t>
            </a:r>
          </a:p>
          <a:p>
            <a:r>
              <a:rPr lang="en-US" b="0" dirty="0"/>
              <a:t>Many different versions!</a:t>
            </a:r>
            <a:endParaRPr lang="en-GB" b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446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04C975D-BC43-5415-98B0-A3A871D27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92648" y="1378619"/>
            <a:ext cx="4906950" cy="4906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Perturbed-Chain SAFT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44402" y="1453113"/>
                <a:ext cx="3923542" cy="4818599"/>
              </a:xfrm>
            </p:spPr>
            <p:txBody>
              <a:bodyPr anchor="t">
                <a:normAutofit lnSpcReduction="10000"/>
              </a:bodyPr>
              <a:lstStyle/>
              <a:p>
                <a:r>
                  <a:rPr lang="en-US" b="0" dirty="0"/>
                  <a:t>Re-arranges the SAFT equation slightly:</a:t>
                </a:r>
                <a:br>
                  <a:rPr lang="en-US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>
                            <a:latin typeface="Cambria Math" panose="02040503050406030204" pitchFamily="18" charset="0"/>
                          </a:rPr>
                          <m:t>res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  <m:r>
                      <a:rPr lang="en-US" b="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HC</m:t>
                        </m:r>
                      </m:sub>
                    </m:sSub>
                  </m:oMath>
                </a14:m>
                <a:br>
                  <a:rPr lang="en-US" b="0" i="1" dirty="0"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disp</m:t>
                        </m:r>
                      </m:sub>
                    </m:sSub>
                    <m:r>
                      <a:rPr lang="en-US" b="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>
                            <a:latin typeface="Cambria Math" panose="02040503050406030204" pitchFamily="18" charset="0"/>
                          </a:rPr>
                          <m:t>assoc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</m:oMath>
                </a14:m>
                <a:endParaRPr lang="en-US" b="0" dirty="0"/>
              </a:p>
              <a:p>
                <a:r>
                  <a:rPr lang="en-US" b="0" dirty="0"/>
                  <a:t>Has the most parameters available of any SAFT equation.</a:t>
                </a:r>
              </a:p>
              <a:p>
                <a:r>
                  <a:rPr lang="en-US" b="0" dirty="0"/>
                  <a:t>Also has the most variants!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4402" y="1453113"/>
                <a:ext cx="3923542" cy="4818599"/>
              </a:xfrm>
              <a:blipFill>
                <a:blip r:embed="rId4"/>
                <a:stretch>
                  <a:fillRect l="-2903" t="-2105" r="-35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583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Cubic Plus Association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t">
                <a:normAutofit lnSpcReduction="10000"/>
              </a:bodyPr>
              <a:lstStyle/>
              <a:p>
                <a:r>
                  <a:rPr lang="en-US" b="0" dirty="0"/>
                  <a:t>Developers of CPA realized that you only need SAFT for hydrogen bonding species. Everything else can be modelled by </a:t>
                </a:r>
                <a:r>
                  <a:rPr lang="en-US" b="0" dirty="0" err="1"/>
                  <a:t>cubics</a:t>
                </a:r>
                <a:r>
                  <a:rPr lang="en-US" b="0" dirty="0"/>
                  <a:t>.</a:t>
                </a:r>
              </a:p>
              <a:p>
                <a:r>
                  <a:rPr lang="en-US" b="0" dirty="0"/>
                  <a:t>Why not combine the two:</a:t>
                </a:r>
                <a:br>
                  <a:rPr lang="en-US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res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SRK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assoc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</m:oMath>
                </a14:m>
                <a:endParaRPr lang="en-US" b="0" dirty="0"/>
              </a:p>
              <a:p>
                <a:r>
                  <a:rPr lang="en-US" b="0" dirty="0"/>
                  <a:t>Replace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b="0" dirty="0"/>
                  <a:t>, </a:t>
                </a:r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b="0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b="0" dirty="0"/>
                  <a:t>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b="0" dirty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b="0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b="0" dirty="0"/>
                  <a:t>.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b="0" dirty="0"/>
                  <a:t> is used in a modified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b="0" dirty="0"/>
                  <a:t> function:</a:t>
                </a:r>
                <a:br>
                  <a:rPr lang="en-US" b="0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ad>
                                      <m:radPr>
                                        <m:degHide m:val="on"/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radPr>
                                      <m:deg/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b>
                                        </m:sSub>
                                      </m:e>
                                    </m:rad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0.5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b="0" dirty="0"/>
              </a:p>
              <a:p>
                <a:r>
                  <a:rPr lang="en-US" b="0" dirty="0"/>
                  <a:t>Can re-use all the modifications available to </a:t>
                </a:r>
                <a:r>
                  <a:rPr lang="en-US" b="0" dirty="0" err="1"/>
                  <a:t>cubics</a:t>
                </a:r>
                <a:r>
                  <a:rPr lang="en-US" b="0" dirty="0"/>
                  <a:t> in CPA!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357" t="-2105" r="-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14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SAFT-VR Mie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7809" y="1639389"/>
                <a:ext cx="4493624" cy="4818599"/>
              </a:xfrm>
            </p:spPr>
            <p:txBody>
              <a:bodyPr anchor="t">
                <a:normAutofit/>
              </a:bodyPr>
              <a:lstStyle/>
              <a:p>
                <a:r>
                  <a:rPr lang="en-US" b="0" dirty="0"/>
                  <a:t>Trying to improve the underlying SAFT model, Gil-Villegas </a:t>
                </a:r>
                <a:r>
                  <a:rPr lang="en-US" b="0" i="1" dirty="0"/>
                  <a:t>et al.</a:t>
                </a:r>
                <a:r>
                  <a:rPr lang="en-US" b="0" dirty="0"/>
                  <a:t> introduced the concept of a variable-range SAFT equation.</a:t>
                </a:r>
              </a:p>
              <a:p>
                <a:r>
                  <a:rPr lang="en-US" b="0" dirty="0"/>
                  <a:t>Introduce a new potential shape parameter,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endParaRPr lang="en-US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7809" y="1639389"/>
                <a:ext cx="4493624" cy="4818599"/>
              </a:xfrm>
              <a:blipFill>
                <a:blip r:embed="rId3"/>
                <a:stretch>
                  <a:fillRect l="-2535" t="-1579" r="-14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16</a:t>
            </a:fld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79D0865-E27E-5525-E970-7C4EF151CE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429" t="12952" r="12839" b="10857"/>
          <a:stretch/>
        </p:blipFill>
        <p:spPr>
          <a:xfrm>
            <a:off x="4701433" y="1639389"/>
            <a:ext cx="4407071" cy="410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1952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066A16D2-78EE-2B49-1B27-4ACB95B7D9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429" t="12952" r="12839" b="10857"/>
          <a:stretch/>
        </p:blipFill>
        <p:spPr>
          <a:xfrm>
            <a:off x="4701433" y="1639389"/>
            <a:ext cx="4407071" cy="410826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58A936E-EE04-B157-2568-44B7ABE642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5619" t="14096" r="12839" b="11047"/>
          <a:stretch/>
        </p:blipFill>
        <p:spPr>
          <a:xfrm>
            <a:off x="4770573" y="1734094"/>
            <a:ext cx="4268789" cy="39188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SAFT-VR Mie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4638" y="1443445"/>
                <a:ext cx="5081451" cy="5035413"/>
              </a:xfrm>
            </p:spPr>
            <p:txBody>
              <a:bodyPr anchor="t">
                <a:normAutofit fontScale="92500" lnSpcReduction="10000"/>
              </a:bodyPr>
              <a:lstStyle/>
              <a:p>
                <a:r>
                  <a:rPr lang="en-US" b="0" dirty="0"/>
                  <a:t>Further improving on this, Lafitte </a:t>
                </a:r>
                <a:r>
                  <a:rPr lang="en-US" b="0" i="1" dirty="0"/>
                  <a:t>et al.</a:t>
                </a:r>
                <a:r>
                  <a:rPr lang="en-US" b="0" dirty="0"/>
                  <a:t> used a Mie potential instead.</a:t>
                </a:r>
              </a:p>
              <a:p>
                <a:r>
                  <a:rPr lang="en-US" b="0" dirty="0"/>
                  <a:t>Introduce two parameters,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</m:t>
                        </m:r>
                      </m:sub>
                    </m:sSub>
                  </m:oMath>
                </a14:m>
                <a:r>
                  <a:rPr lang="en-US" b="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r</m:t>
                        </m:r>
                      </m:sub>
                    </m:sSub>
                  </m:oMath>
                </a14:m>
                <a:endParaRPr lang="en-US" b="0" dirty="0"/>
              </a:p>
              <a:p>
                <a:r>
                  <a:rPr lang="en-US" b="0" dirty="0"/>
                  <a:t>Modified SAFT-VR in two ways:</a:t>
                </a:r>
              </a:p>
              <a:p>
                <a:pPr lvl="1"/>
                <a:r>
                  <a:rPr lang="en-US" b="0" dirty="0"/>
                  <a:t>Higher-order perturbation in the segment term.</a:t>
                </a:r>
              </a:p>
              <a:p>
                <a:pPr lvl="1"/>
                <a:r>
                  <a:rPr lang="en-US" dirty="0"/>
                  <a:t>Perturbed the chain term as well.</a:t>
                </a:r>
              </a:p>
              <a:p>
                <a:r>
                  <a:rPr lang="en-US" b="0" dirty="0"/>
                  <a:t>Greatly improved modelling of critical point and bulk properties.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4638" y="1443445"/>
                <a:ext cx="5081451" cy="5035413"/>
              </a:xfrm>
              <a:blipFill>
                <a:blip r:embed="rId7"/>
                <a:stretch>
                  <a:fillRect l="-1995" t="-1759" r="-748" b="-10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921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A505157-82C7-7351-F7FB-74F34DDAC9C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GB" dirty="0"/>
                  <a:t>SAFT-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𝜸</m:t>
                    </m:r>
                  </m:oMath>
                </a14:m>
                <a:r>
                  <a:rPr lang="en-GB" dirty="0"/>
                  <a:t> Mie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A505157-82C7-7351-F7FB-74F34DDAC9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4638" y="1443445"/>
                <a:ext cx="8768429" cy="5035413"/>
              </a:xfrm>
            </p:spPr>
            <p:txBody>
              <a:bodyPr anchor="ctr">
                <a:normAutofit/>
              </a:bodyPr>
              <a:lstStyle/>
              <a:p>
                <a:r>
                  <a:rPr lang="en-US" b="0" dirty="0"/>
                  <a:t>A group-contribution version of SAFT-VR Mie was developed: </a:t>
                </a:r>
                <a:r>
                  <a:rPr lang="en-GB" b="0" dirty="0"/>
                  <a:t>SAFT-</a:t>
                </a:r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GB" b="0" dirty="0"/>
                  <a:t> Mie.</a:t>
                </a:r>
              </a:p>
              <a:p>
                <a:r>
                  <a:rPr lang="en-US" b="0" dirty="0"/>
                  <a:t>Over 40 groups are available.</a:t>
                </a:r>
              </a:p>
              <a:p>
                <a:r>
                  <a:rPr lang="en-US" b="0" dirty="0"/>
                  <a:t>Represents the state-of-the-art equation of state.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4638" y="1443445"/>
                <a:ext cx="8768429" cy="5035413"/>
              </a:xfrm>
              <a:blipFill>
                <a:blip r:embed="rId4"/>
                <a:stretch>
                  <a:fillRect l="-13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553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A505157-82C7-7351-F7FB-74F34DDAC9C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GB" dirty="0"/>
                  <a:t>SAFT-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𝜸</m:t>
                    </m:r>
                  </m:oMath>
                </a14:m>
                <a:r>
                  <a:rPr lang="en-GB" dirty="0"/>
                  <a:t> Mie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A505157-82C7-7351-F7FB-74F34DDAC9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6E6B6-5CA5-F662-72EF-7D2A45172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38" y="1443445"/>
            <a:ext cx="8768429" cy="5035413"/>
          </a:xfrm>
        </p:spPr>
        <p:txBody>
          <a:bodyPr anchor="t">
            <a:normAutofit/>
          </a:bodyPr>
          <a:lstStyle/>
          <a:p>
            <a:r>
              <a:rPr lang="en-US" b="0" dirty="0"/>
              <a:t>Because we now use groups, we can have </a:t>
            </a:r>
            <a:r>
              <a:rPr lang="en-US" b="0" dirty="0" err="1"/>
              <a:t>heterosegmented</a:t>
            </a:r>
            <a:r>
              <a:rPr lang="en-US" b="0" dirty="0"/>
              <a:t> chains: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19</a:t>
            </a:fld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85A843E-DB91-C667-C9C8-3EBB929AA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9793" y="2561696"/>
            <a:ext cx="6944414" cy="3676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423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b="0" dirty="0"/>
                  <a:t>We will give a high-level overview of the Statistical Association Fluid Theory</a:t>
                </a:r>
              </a:p>
              <a:p>
                <a:r>
                  <a:rPr lang="en-GB" b="0" dirty="0"/>
                  <a:t>Starting from van der Waals:</a:t>
                </a:r>
                <a:br>
                  <a:rPr lang="en-GB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res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B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𝑁𝑏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den>
                            </m:f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den>
                    </m:f>
                  </m:oMath>
                </a14:m>
                <a:br>
                  <a:rPr lang="en-US" b="0" dirty="0"/>
                </a:br>
                <a:r>
                  <a:rPr lang="en-US" b="0" dirty="0"/>
                  <a:t>we can re-write it as:</a:t>
                </a:r>
                <a:br>
                  <a:rPr lang="en-US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>
                            <a:latin typeface="Cambria Math" panose="02040503050406030204" pitchFamily="18" charset="0"/>
                          </a:rPr>
                          <m:t>res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  <m:r>
                      <a:rPr lang="en-US" b="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hs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GB" b="0" dirty="0"/>
              </a:p>
              <a:p>
                <a:r>
                  <a:rPr lang="en-GB" b="0" dirty="0"/>
                  <a:t>Over time, this was improved upon:</a:t>
                </a:r>
                <a:br>
                  <a:rPr lang="en-GB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>
                            <a:latin typeface="Cambria Math" panose="02040503050406030204" pitchFamily="18" charset="0"/>
                          </a:rPr>
                          <m:t>res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  <m:r>
                      <a:rPr lang="en-US" b="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>
                            <a:latin typeface="Cambria Math" panose="02040503050406030204" pitchFamily="18" charset="0"/>
                          </a:rPr>
                          <m:t>hs</m:t>
                        </m:r>
                      </m:sub>
                    </m:sSub>
                    <m:r>
                      <a:rPr lang="en-US" b="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B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+…</m:t>
                    </m:r>
                  </m:oMath>
                </a14:m>
                <a:endParaRPr lang="en-GB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57" t="-1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0284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6E6B6-5CA5-F662-72EF-7D2A45172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38" y="1443445"/>
            <a:ext cx="8768429" cy="5035413"/>
          </a:xfrm>
        </p:spPr>
        <p:txBody>
          <a:bodyPr anchor="t">
            <a:normAutofit/>
          </a:bodyPr>
          <a:lstStyle/>
          <a:p>
            <a:r>
              <a:rPr lang="en-US" b="0" dirty="0"/>
              <a:t>For most conditions, the various SAFTs are quite similar: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20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A936ED-8A60-FC97-3603-38006B20C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254" y="2338252"/>
            <a:ext cx="5903196" cy="393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4282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6E6B6-5CA5-F662-72EF-7D2A45172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38" y="1443445"/>
            <a:ext cx="8768429" cy="5035413"/>
          </a:xfrm>
        </p:spPr>
        <p:txBody>
          <a:bodyPr anchor="t">
            <a:normAutofit/>
          </a:bodyPr>
          <a:lstStyle/>
          <a:p>
            <a:r>
              <a:rPr lang="en-US" b="0" dirty="0"/>
              <a:t>The critical point can sometimes be important to predict correctly: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21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AF7417-9DB2-D227-EB8A-733916A94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6166" y="2410503"/>
            <a:ext cx="5965371" cy="397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034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6E6B6-5CA5-F662-72EF-7D2A45172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38" y="1443445"/>
            <a:ext cx="8768429" cy="5035413"/>
          </a:xfrm>
        </p:spPr>
        <p:txBody>
          <a:bodyPr anchor="t">
            <a:normAutofit/>
          </a:bodyPr>
          <a:lstStyle/>
          <a:p>
            <a:r>
              <a:rPr lang="en-US" b="0" dirty="0"/>
              <a:t>For mixtures, it still comes down to fitted parameters: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22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19816C-5350-E7D0-05DC-0280FCEE0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6474" y="2462348"/>
            <a:ext cx="5691051" cy="379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9200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6E6B6-5CA5-F662-72EF-7D2A45172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38" y="1443445"/>
            <a:ext cx="8768429" cy="5035413"/>
          </a:xfrm>
        </p:spPr>
        <p:txBody>
          <a:bodyPr anchor="t">
            <a:normAutofit/>
          </a:bodyPr>
          <a:lstStyle/>
          <a:p>
            <a:r>
              <a:rPr lang="en-US" b="0" dirty="0"/>
              <a:t>In terms of computational time: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23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A9DDC6-2161-9214-EF34-944E7D910CA4}"/>
              </a:ext>
            </a:extLst>
          </p:cNvPr>
          <p:cNvSpPr txBox="1"/>
          <p:nvPr/>
        </p:nvSpPr>
        <p:spPr>
          <a:xfrm>
            <a:off x="2852670" y="3637985"/>
            <a:ext cx="3438659" cy="646331"/>
          </a:xfrm>
          <a:prstGeom prst="rect">
            <a:avLst/>
          </a:prstGeom>
          <a:noFill/>
          <a:ln>
            <a:solidFill>
              <a:srgbClr val="01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/>
                <a:cs typeface="Arial"/>
              </a:rPr>
              <a:t>Switch to notebook and show “live”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0993488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Points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4638" y="1443445"/>
                <a:ext cx="8768429" cy="5035413"/>
              </a:xfrm>
            </p:spPr>
            <p:txBody>
              <a:bodyPr anchor="ctr">
                <a:normAutofit/>
              </a:bodyPr>
              <a:lstStyle/>
              <a:p>
                <a:r>
                  <a:rPr lang="en-US" b="0" dirty="0"/>
                  <a:t>SAFT equations model species as chains of segments which can interact through dispersive and association interactions.</a:t>
                </a:r>
              </a:p>
              <a:p>
                <a:r>
                  <a:rPr lang="en-US" b="0" dirty="0"/>
                  <a:t>SAFT variants include: PC-SAFT, CPA, SAFT-VR Mie and SAFT-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b="0" dirty="0"/>
                  <a:t> Mie.</a:t>
                </a:r>
              </a:p>
              <a:p>
                <a:r>
                  <a:rPr lang="en-US" b="0" dirty="0"/>
                  <a:t>For most conditions, the performance of SAFT equations is quite similar (save for SAFT-VR Mie near the critical point).</a:t>
                </a:r>
              </a:p>
              <a:p>
                <a:r>
                  <a:rPr lang="en-US" b="0" dirty="0"/>
                  <a:t>SAFT equations rely on fitting to experimental data.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4638" y="1443445"/>
                <a:ext cx="8768429" cy="5035413"/>
              </a:xfrm>
              <a:blipFill>
                <a:blip r:embed="rId3"/>
                <a:stretch>
                  <a:fillRect l="-1302" r="-21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097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1360895-6151-299E-81C0-28E7C5039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2039" y="1919031"/>
            <a:ext cx="3886763" cy="38867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4376058" cy="4818599"/>
              </a:xfrm>
            </p:spPr>
            <p:txBody>
              <a:bodyPr/>
              <a:lstStyle/>
              <a:p>
                <a:r>
                  <a:rPr lang="en-US" b="0" dirty="0"/>
                  <a:t>Only issue is, the physical picture didn’t change</a:t>
                </a:r>
              </a:p>
              <a:p>
                <a:r>
                  <a:rPr lang="en-US" b="0" dirty="0"/>
                  <a:t>Replaced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b="0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b="0" dirty="0"/>
                  <a:t> parameter with: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b="0" dirty="0"/>
                  <a:t>, the diameter of your sphere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b="0" dirty="0"/>
                  <a:t>, the dispersive energy parameter</a:t>
                </a:r>
              </a:p>
              <a:p>
                <a:endParaRPr lang="en-GB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4376058" cy="4818599"/>
              </a:xfrm>
              <a:blipFill>
                <a:blip r:embed="rId4"/>
                <a:stretch>
                  <a:fillRect l="-2609" t="-1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984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SAFT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453113"/>
                <a:ext cx="8415867" cy="4818599"/>
              </a:xfrm>
            </p:spPr>
            <p:txBody>
              <a:bodyPr anchor="ctr"/>
              <a:lstStyle/>
              <a:p>
                <a:r>
                  <a:rPr lang="en-US" b="0" dirty="0"/>
                  <a:t>These previous developments became the ‘segment’ term:</a:t>
                </a:r>
                <a:br>
                  <a:rPr lang="en-US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seg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>
                            <a:latin typeface="Cambria Math" panose="02040503050406030204" pitchFamily="18" charset="0"/>
                          </a:rPr>
                          <m:t>hs</m:t>
                        </m:r>
                      </m:sub>
                    </m:sSub>
                    <m:r>
                      <a:rPr lang="en-US" b="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𝑁</m:t>
                        </m:r>
                        <m:sSub>
                          <m:sSubPr>
                            <m:ctrlPr>
                              <a:rPr lang="en-US" b="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b="0">
                                <a:latin typeface="Cambria Math" panose="02040503050406030204" pitchFamily="18" charset="0"/>
                              </a:rPr>
                              <m:t>B</m:t>
                            </m:r>
                          </m:sub>
                        </m:s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𝑇</m:t>
                        </m:r>
                      </m:den>
                    </m:f>
                    <m:r>
                      <a:rPr lang="en-US" b="0" i="1">
                        <a:latin typeface="Cambria Math" panose="02040503050406030204" pitchFamily="18" charset="0"/>
                      </a:rPr>
                      <m:t>+…</m:t>
                    </m:r>
                  </m:oMath>
                </a14:m>
                <a:endParaRPr lang="en-US" b="0" dirty="0"/>
              </a:p>
              <a:p>
                <a:r>
                  <a:rPr lang="en-GB" b="0" dirty="0"/>
                  <a:t>Chapman </a:t>
                </a:r>
                <a:r>
                  <a:rPr lang="en-GB" b="0" i="1" dirty="0"/>
                  <a:t>et al.</a:t>
                </a:r>
                <a:r>
                  <a:rPr lang="en-GB" b="0" dirty="0"/>
                  <a:t> introduced two new terms:</a:t>
                </a:r>
                <a:br>
                  <a:rPr lang="en-GB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res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>
                            <a:latin typeface="Cambria Math" panose="02040503050406030204" pitchFamily="18" charset="0"/>
                          </a:rPr>
                          <m:t>seg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chain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assoc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sub>
                    </m:sSub>
                  </m:oMath>
                </a14:m>
                <a:endParaRPr lang="en-GB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453113"/>
                <a:ext cx="8415867" cy="4818599"/>
              </a:xfrm>
              <a:blipFill>
                <a:blip r:embed="rId2"/>
                <a:stretch>
                  <a:fillRect l="-13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13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Chain term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453113"/>
                <a:ext cx="8415867" cy="4818599"/>
              </a:xfrm>
            </p:spPr>
            <p:txBody>
              <a:bodyPr anchor="t">
                <a:normAutofit lnSpcReduction="10000"/>
              </a:bodyPr>
              <a:lstStyle/>
              <a:p>
                <a:r>
                  <a:rPr lang="en-US" b="0" dirty="0"/>
                  <a:t>The chain term takes the segments and assembles them into chains of length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b="0" dirty="0"/>
                  <a:t>:</a:t>
                </a:r>
              </a:p>
              <a:p>
                <a:endParaRPr lang="en-GB" b="0" dirty="0"/>
              </a:p>
              <a:p>
                <a:endParaRPr lang="en-GB" b="0" dirty="0"/>
              </a:p>
              <a:p>
                <a:endParaRPr lang="en-GB" b="0" dirty="0"/>
              </a:p>
              <a:p>
                <a:endParaRPr lang="en-GB" b="0" dirty="0"/>
              </a:p>
              <a:p>
                <a:endParaRPr lang="en-GB" b="0" dirty="0"/>
              </a:p>
              <a:p>
                <a:endParaRPr lang="en-GB" b="0" dirty="0"/>
              </a:p>
              <a:p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b="0" dirty="0"/>
                  <a:t> doesn’t represent the number of monomers and doesn’t need to be an integer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453113"/>
                <a:ext cx="8415867" cy="4818599"/>
              </a:xfrm>
              <a:blipFill>
                <a:blip r:embed="rId2"/>
                <a:stretch>
                  <a:fillRect l="-1357" t="-2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5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D858955-3043-CEA6-911F-40C4CA1968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43569" y="2308008"/>
            <a:ext cx="6256862" cy="276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576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6CE985D6-1959-122A-16A5-B86ADAAA2E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095" t="12761" r="9998" b="12191"/>
          <a:stretch/>
        </p:blipFill>
        <p:spPr>
          <a:xfrm>
            <a:off x="4770256" y="1698171"/>
            <a:ext cx="4373744" cy="38208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term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1" y="1453113"/>
                <a:ext cx="4558936" cy="4818599"/>
              </a:xfrm>
            </p:spPr>
            <p:txBody>
              <a:bodyPr anchor="t">
                <a:normAutofit lnSpcReduction="10000"/>
              </a:bodyPr>
              <a:lstStyle/>
              <a:p>
                <a:r>
                  <a:rPr lang="en-US" b="0" dirty="0"/>
                  <a:t>Species now have small sites on their surface which can ‘bond’ to form dimers.</a:t>
                </a:r>
              </a:p>
              <a:p>
                <a:r>
                  <a:rPr lang="en-US" b="0" dirty="0"/>
                  <a:t>This mimics hydrogen bonding.</a:t>
                </a:r>
              </a:p>
              <a:p>
                <a:r>
                  <a:rPr lang="en-US" b="0" dirty="0"/>
                  <a:t>Introduces two parameters: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assoc</m:t>
                        </m:r>
                      </m:sub>
                    </m:sSub>
                  </m:oMath>
                </a14:m>
                <a:r>
                  <a:rPr lang="en-GB" b="0" dirty="0"/>
                  <a:t>: the association energy parameter.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assoc</m:t>
                        </m:r>
                      </m:sub>
                    </m:sSub>
                  </m:oMath>
                </a14:m>
                <a:r>
                  <a:rPr lang="en-GB" b="0" dirty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𝜅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assoc</m:t>
                        </m:r>
                      </m:sub>
                    </m:sSub>
                  </m:oMath>
                </a14:m>
                <a:r>
                  <a:rPr lang="en-GB" b="0" dirty="0"/>
                  <a:t>: so</a:t>
                </a:r>
                <a:r>
                  <a:rPr lang="en-GB" dirty="0"/>
                  <a:t>-</a:t>
                </a:r>
                <a:r>
                  <a:rPr lang="en-GB" b="0" dirty="0"/>
                  <a:t>called “bonding volume”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1" y="1453113"/>
                <a:ext cx="4558936" cy="4818599"/>
              </a:xfrm>
              <a:blipFill>
                <a:blip r:embed="rId4"/>
                <a:stretch>
                  <a:fillRect l="-2500" t="-2105" r="-278" b="-23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846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term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</p:spPr>
            <p:txBody>
              <a:bodyPr anchor="ctr">
                <a:normAutofit/>
              </a:bodyPr>
              <a:lstStyle/>
              <a:p>
                <a:r>
                  <a:rPr lang="en-US" b="0" dirty="0"/>
                  <a:t>All other terms in SAFT are written explicitly except the association term.</a:t>
                </a:r>
              </a:p>
              <a:p>
                <a:r>
                  <a:rPr lang="en-US" b="0" dirty="0"/>
                  <a:t>The fraction of sites,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b="0" dirty="0"/>
                  <a:t>, on species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b="0" dirty="0"/>
                  <a:t> not bonded to any other species,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GB" b="0" dirty="0"/>
                  <a:t> is given by:</a:t>
                </a:r>
                <a:br>
                  <a:rPr lang="en-GB" b="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  <m:sup/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b="0" i="0" smtClean="0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𝑎𝑏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den>
                    </m:f>
                  </m:oMath>
                </a14:m>
                <a:br>
                  <a:rPr lang="en-US" b="0" dirty="0"/>
                </a:br>
                <a:r>
                  <a:rPr lang="en-US" b="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𝑖𝑗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𝑎𝑏</m:t>
                        </m:r>
                      </m:sub>
                    </m:sSub>
                  </m:oMath>
                </a14:m>
                <a:r>
                  <a:rPr lang="en-GB" b="0" dirty="0"/>
                  <a:t> is the association strength between sites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b="0" dirty="0"/>
                  <a:t> and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GB" b="0" dirty="0"/>
                  <a:t> on species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b="0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b="0" dirty="0"/>
                  <a:t>, respectively.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  <a:blipFill>
                <a:blip r:embed="rId2"/>
                <a:stretch>
                  <a:fillRect l="-13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998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term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</p:spPr>
            <p:txBody>
              <a:bodyPr anchor="ctr">
                <a:normAutofit/>
              </a:bodyPr>
              <a:lstStyle/>
              <a:p>
                <a:r>
                  <a:rPr lang="en-US" b="0" dirty="0"/>
                  <a:t>If we only have one site interacting with itself, we can simply this:</a:t>
                </a:r>
                <a:br>
                  <a:rPr lang="en-US" b="0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  <m:r>
                          <m:rPr>
                            <m:sty m:val="p"/>
                          </m:rPr>
                          <a:rPr lang="en-US" b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den>
                    </m:f>
                  </m:oMath>
                </a14:m>
                <a:endParaRPr lang="en-GB" b="0" dirty="0"/>
              </a:p>
              <a:p>
                <a:r>
                  <a:rPr lang="en-GB" b="0" dirty="0"/>
                  <a:t>We can solve this analytically (preferrable):</a:t>
                </a:r>
                <a:br>
                  <a:rPr lang="en-GB" b="0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−1+</m:t>
                        </m:r>
                        <m:rad>
                          <m:radPr>
                            <m:deg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1+4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𝜌</m:t>
                            </m:r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</m:e>
                        </m:rad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Δ</m:t>
                        </m:r>
                      </m:den>
                    </m:f>
                  </m:oMath>
                </a14:m>
                <a:endParaRPr lang="en-GB" b="0" dirty="0"/>
              </a:p>
              <a:p>
                <a:r>
                  <a:rPr lang="en-GB" b="0" dirty="0"/>
                  <a:t>But, more-complex systems won’t have simple solutions.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  <a:blipFill>
                <a:blip r:embed="rId2"/>
                <a:stretch>
                  <a:fillRect l="-1357" r="-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733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157-82C7-7351-F7FB-74F34DDA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term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</p:spPr>
            <p:txBody>
              <a:bodyPr anchor="t">
                <a:normAutofit/>
              </a:bodyPr>
              <a:lstStyle/>
              <a:p>
                <a:r>
                  <a:rPr lang="en-US" b="0" dirty="0"/>
                  <a:t>Simple method to solve it numerically: successive substitution</a:t>
                </a:r>
                <a:br>
                  <a:rPr lang="en-US" b="0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</m:e>
                    </m:d>
                  </m:oMath>
                </a14:m>
                <a:br>
                  <a:rPr lang="en-US" b="0" dirty="0"/>
                </a:br>
                <a:r>
                  <a:rPr lang="en-US" b="0" dirty="0"/>
                  <a:t>until:</a:t>
                </a:r>
                <a:br>
                  <a:rPr lang="en-US" b="0" dirty="0"/>
                </a:b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b="0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e>
                            </m:d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b="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tol</m:t>
                    </m:r>
                  </m:oMath>
                </a14:m>
                <a:endParaRPr lang="en-GB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E6E6B6-5CA5-F662-72EF-7D2A45172B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1" y="1453113"/>
                <a:ext cx="8415866" cy="4818599"/>
              </a:xfrm>
              <a:blipFill>
                <a:blip r:embed="rId2"/>
                <a:stretch>
                  <a:fillRect l="-1357" t="-1316" r="-18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8616E-0E69-51A2-265F-A4C8C8CAD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Imperial College London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8AA5-9BAA-112D-9865-B77ECE5E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r>
              <a:rPr lang="en-US"/>
              <a:t>Slide </a:t>
            </a:r>
            <a:fld id="{3C70A08B-371D-5A4D-978C-9F5470823ED6}" type="slidenum">
              <a:rPr lang="en-US" smtClean="0"/>
              <a:pPr algn="ctr"/>
              <a:t>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937553-D1AA-7C9A-F893-4CC62CAF81BB}"/>
              </a:ext>
            </a:extLst>
          </p:cNvPr>
          <p:cNvSpPr txBox="1"/>
          <p:nvPr/>
        </p:nvSpPr>
        <p:spPr>
          <a:xfrm>
            <a:off x="3212710" y="4513217"/>
            <a:ext cx="3438659" cy="646331"/>
          </a:xfrm>
          <a:prstGeom prst="rect">
            <a:avLst/>
          </a:prstGeom>
          <a:noFill/>
          <a:ln>
            <a:solidFill>
              <a:srgbClr val="01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/>
                <a:cs typeface="Arial"/>
              </a:rPr>
              <a:t>Switch to notebook and show “live”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30096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2225">
          <a:solidFill>
            <a:schemeClr val="tx1"/>
          </a:solidFill>
          <a:tailEnd type="triangl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ctr">
          <a:defRPr dirty="0" smtClean="0"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149882</TotalTime>
  <Words>1033</Words>
  <Application>Microsoft Macintosh PowerPoint</Application>
  <PresentationFormat>On-screen Show (4:3)</PresentationFormat>
  <Paragraphs>153</Paragraphs>
  <Slides>24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Cambria Math</vt:lpstr>
      <vt:lpstr>Office Theme</vt:lpstr>
      <vt:lpstr>Introduction to Computational Thermodynamics</vt:lpstr>
      <vt:lpstr>Introduction</vt:lpstr>
      <vt:lpstr>Introduction</vt:lpstr>
      <vt:lpstr>SAFT</vt:lpstr>
      <vt:lpstr>Chain term</vt:lpstr>
      <vt:lpstr>Association term</vt:lpstr>
      <vt:lpstr>Association term</vt:lpstr>
      <vt:lpstr>Association term</vt:lpstr>
      <vt:lpstr>Association term</vt:lpstr>
      <vt:lpstr>Association term</vt:lpstr>
      <vt:lpstr>Mixtures</vt:lpstr>
      <vt:lpstr>Mixtures</vt:lpstr>
      <vt:lpstr>Summary:</vt:lpstr>
      <vt:lpstr>Perturbed-Chain SAFT</vt:lpstr>
      <vt:lpstr>Cubic Plus Association</vt:lpstr>
      <vt:lpstr>SAFT-VR Mie</vt:lpstr>
      <vt:lpstr>SAFT-VR Mie</vt:lpstr>
      <vt:lpstr>SAFT-γ Mie</vt:lpstr>
      <vt:lpstr>SAFT-γ Mie</vt:lpstr>
      <vt:lpstr>Comparison</vt:lpstr>
      <vt:lpstr>Comparison</vt:lpstr>
      <vt:lpstr>Comparison</vt:lpstr>
      <vt:lpstr>Comparison</vt:lpstr>
      <vt:lpstr>Key Points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JEGTP paper: Outline</dc:title>
  <dc:creator>Andrew Haslam</dc:creator>
  <cp:lastModifiedBy>Walker, Pierre</cp:lastModifiedBy>
  <cp:revision>954</cp:revision>
  <dcterms:created xsi:type="dcterms:W3CDTF">2014-05-08T12:48:22Z</dcterms:created>
  <dcterms:modified xsi:type="dcterms:W3CDTF">2022-08-30T20:22:39Z</dcterms:modified>
</cp:coreProperties>
</file>